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359" r:id="rId2"/>
    <p:sldId id="360" r:id="rId3"/>
    <p:sldId id="263" r:id="rId4"/>
    <p:sldId id="361" r:id="rId5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69" autoAdjust="0"/>
    <p:restoredTop sz="94694" autoAdjust="0"/>
  </p:normalViewPr>
  <p:slideViewPr>
    <p:cSldViewPr snapToGrid="0" snapToObjects="1">
      <p:cViewPr>
        <p:scale>
          <a:sx n="244" d="100"/>
          <a:sy n="244" d="100"/>
        </p:scale>
        <p:origin x="144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5893-4956-8F41-93DE-3EB49683F04A}" type="datetimeFigureOut">
              <a:rPr lang="sv-SE"/>
              <a:pPr>
                <a:defRPr/>
              </a:pPr>
              <a:t>2021-04-08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2F7B31-AE81-C847-B55C-DAA887F93BB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3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/>
              <a:pPr>
                <a:defRPr/>
              </a:pPr>
              <a:t>2021-04-08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5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/>
              <a:pPr>
                <a:defRPr/>
              </a:pPr>
              <a:t>2021-04-08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/>
              <a:pPr>
                <a:defRPr/>
              </a:pPr>
              <a:t>2021-04-08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/>
              <a:pPr>
                <a:defRPr/>
              </a:pPr>
              <a:t>2021-04-08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/>
              <a:pPr>
                <a:defRPr/>
              </a:pPr>
              <a:t>2021-04-08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/>
              <a:pPr>
                <a:defRPr/>
              </a:pPr>
              <a:t>2021-04-08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/>
              <a:pPr>
                <a:defRPr/>
              </a:pPr>
              <a:t>2021-04-08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/>
              <a:pPr>
                <a:defRPr/>
              </a:pPr>
              <a:t>2021-04-08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3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/>
              <a:pPr>
                <a:defRPr/>
              </a:pPr>
              <a:t>2021-04-08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0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/>
              <a:pPr>
                <a:defRPr/>
              </a:pPr>
              <a:t>2021-04-08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/>
              <a:pPr>
                <a:defRPr/>
              </a:pPr>
              <a:t>2021-04-08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3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/>
              <a:pPr>
                <a:defRPr/>
              </a:pPr>
              <a:t>2021-04-08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0F171BBA-B3AF-3446-B8AC-7374FA1A8480}"/>
              </a:ext>
            </a:extLst>
          </p:cNvPr>
          <p:cNvSpPr/>
          <p:nvPr/>
        </p:nvSpPr>
        <p:spPr>
          <a:xfrm>
            <a:off x="2046582" y="1346437"/>
            <a:ext cx="52193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När man ska dividera med ett tal som slutar på en eller era nollor kan man först </a:t>
            </a:r>
            <a:r>
              <a:rPr lang="sv-SE" i="1" dirty="0"/>
              <a:t>förkorta </a:t>
            </a:r>
            <a:r>
              <a:rPr lang="sv-SE" dirty="0"/>
              <a:t>med exempelvis 10, 100 eller 1000 för att få en ensiffrig nämnare.</a:t>
            </a:r>
          </a:p>
        </p:txBody>
      </p:sp>
      <p:sp>
        <p:nvSpPr>
          <p:cNvPr id="21" name="Rektangel 2">
            <a:extLst>
              <a:ext uri="{FF2B5EF4-FFF2-40B4-BE49-F238E27FC236}">
                <a16:creationId xmlns:a16="http://schemas.microsoft.com/office/drawing/2014/main" id="{8F84E5BD-898B-BB48-AFD9-CE3835C64A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12" y="141079"/>
            <a:ext cx="8861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sz="2400" b="1" dirty="0"/>
              <a:t>  1.2			        Division med stora och små tal</a:t>
            </a:r>
          </a:p>
        </p:txBody>
      </p:sp>
      <p:grpSp>
        <p:nvGrpSpPr>
          <p:cNvPr id="20" name="Grupp 19">
            <a:extLst>
              <a:ext uri="{FF2B5EF4-FFF2-40B4-BE49-F238E27FC236}">
                <a16:creationId xmlns:a16="http://schemas.microsoft.com/office/drawing/2014/main" id="{DD036C3C-6C95-C642-94DB-B062C4E5A84A}"/>
              </a:ext>
            </a:extLst>
          </p:cNvPr>
          <p:cNvGrpSpPr/>
          <p:nvPr/>
        </p:nvGrpSpPr>
        <p:grpSpPr>
          <a:xfrm>
            <a:off x="2195387" y="3194281"/>
            <a:ext cx="4753226" cy="836257"/>
            <a:chOff x="2160923" y="1766809"/>
            <a:chExt cx="4753226" cy="836257"/>
          </a:xfrm>
        </p:grpSpPr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E180B9BC-B8F7-C541-9C86-B755137A0041}"/>
                </a:ext>
              </a:extLst>
            </p:cNvPr>
            <p:cNvSpPr/>
            <p:nvPr/>
          </p:nvSpPr>
          <p:spPr>
            <a:xfrm>
              <a:off x="2160923" y="1997104"/>
              <a:ext cx="475322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Vi tittar på ett exempel:</a:t>
              </a:r>
            </a:p>
          </p:txBody>
        </p:sp>
        <p:grpSp>
          <p:nvGrpSpPr>
            <p:cNvPr id="23" name="Grupp 22">
              <a:extLst>
                <a:ext uri="{FF2B5EF4-FFF2-40B4-BE49-F238E27FC236}">
                  <a16:creationId xmlns:a16="http://schemas.microsoft.com/office/drawing/2014/main" id="{6B114FE4-7BDD-7B44-B21A-4E8037FE9D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90827" y="1766809"/>
              <a:ext cx="681450" cy="836257"/>
              <a:chOff x="3934363" y="1775245"/>
              <a:chExt cx="682726" cy="836491"/>
            </a:xfrm>
          </p:grpSpPr>
          <p:sp>
            <p:nvSpPr>
              <p:cNvPr id="24" name="textruta 46">
                <a:extLst>
                  <a:ext uri="{FF2B5EF4-FFF2-40B4-BE49-F238E27FC236}">
                    <a16:creationId xmlns:a16="http://schemas.microsoft.com/office/drawing/2014/main" id="{BF296276-E414-D643-BB7D-FB0A5C90F1E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34363" y="1775245"/>
                <a:ext cx="652359" cy="4617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dirty="0">
                    <a:solidFill>
                      <a:srgbClr val="C00000"/>
                    </a:solidFill>
                  </a:rPr>
                  <a:t>460</a:t>
                </a:r>
              </a:p>
            </p:txBody>
          </p:sp>
          <p:sp>
            <p:nvSpPr>
              <p:cNvPr id="25" name="textruta 47">
                <a:extLst>
                  <a:ext uri="{FF2B5EF4-FFF2-40B4-BE49-F238E27FC236}">
                    <a16:creationId xmlns:a16="http://schemas.microsoft.com/office/drawing/2014/main" id="{3709C19B-BE4A-1F47-A101-1A518FDF5A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24705" y="2149942"/>
                <a:ext cx="496576" cy="4617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dirty="0">
                    <a:solidFill>
                      <a:srgbClr val="C00000"/>
                    </a:solidFill>
                  </a:rPr>
                  <a:t>20</a:t>
                </a:r>
              </a:p>
            </p:txBody>
          </p:sp>
          <p:cxnSp>
            <p:nvCxnSpPr>
              <p:cNvPr id="26" name="Rak 25">
                <a:extLst>
                  <a:ext uri="{FF2B5EF4-FFF2-40B4-BE49-F238E27FC236}">
                    <a16:creationId xmlns:a16="http://schemas.microsoft.com/office/drawing/2014/main" id="{9DA7317F-265A-C44E-A4D6-CFB3B4A555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81084" y="2203748"/>
                <a:ext cx="636005" cy="0"/>
              </a:xfrm>
              <a:prstGeom prst="line">
                <a:avLst/>
              </a:prstGeom>
              <a:ln w="28575" cmpd="sng">
                <a:solidFill>
                  <a:srgbClr val="C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" name="Grupp 26">
            <a:extLst>
              <a:ext uri="{FF2B5EF4-FFF2-40B4-BE49-F238E27FC236}">
                <a16:creationId xmlns:a16="http://schemas.microsoft.com/office/drawing/2014/main" id="{A578A9C9-D4F4-D349-9D73-C29E69D70B1A}"/>
              </a:ext>
            </a:extLst>
          </p:cNvPr>
          <p:cNvGrpSpPr/>
          <p:nvPr/>
        </p:nvGrpSpPr>
        <p:grpSpPr>
          <a:xfrm>
            <a:off x="4994227" y="3946184"/>
            <a:ext cx="1868289" cy="1167494"/>
            <a:chOff x="2291973" y="3420741"/>
            <a:chExt cx="1868289" cy="1167494"/>
          </a:xfrm>
        </p:grpSpPr>
        <p:sp>
          <p:nvSpPr>
            <p:cNvPr id="28" name="Rektangel 27">
              <a:extLst>
                <a:ext uri="{FF2B5EF4-FFF2-40B4-BE49-F238E27FC236}">
                  <a16:creationId xmlns:a16="http://schemas.microsoft.com/office/drawing/2014/main" id="{9AC870C6-E376-EA48-8ABF-1411A96B0283}"/>
                </a:ext>
              </a:extLst>
            </p:cNvPr>
            <p:cNvSpPr/>
            <p:nvPr/>
          </p:nvSpPr>
          <p:spPr>
            <a:xfrm>
              <a:off x="2502158" y="3941904"/>
              <a:ext cx="1658104" cy="646331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sv-SE" dirty="0"/>
                <a:t>Vi gör </a:t>
              </a:r>
              <a:r>
                <a:rPr lang="sv-SE" dirty="0">
                  <a:solidFill>
                    <a:srgbClr val="C00000"/>
                  </a:solidFill>
                </a:rPr>
                <a:t>20</a:t>
              </a:r>
              <a:r>
                <a:rPr lang="sv-SE" dirty="0"/>
                <a:t> tio gånger mindre.</a:t>
              </a:r>
            </a:p>
          </p:txBody>
        </p:sp>
        <p:cxnSp>
          <p:nvCxnSpPr>
            <p:cNvPr id="29" name="Rak pil 28">
              <a:extLst>
                <a:ext uri="{FF2B5EF4-FFF2-40B4-BE49-F238E27FC236}">
                  <a16:creationId xmlns:a16="http://schemas.microsoft.com/office/drawing/2014/main" id="{52954809-6088-6042-97DB-2B989AF292D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291973" y="3420741"/>
              <a:ext cx="210185" cy="521163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3" name="Grupp 32">
            <a:extLst>
              <a:ext uri="{FF2B5EF4-FFF2-40B4-BE49-F238E27FC236}">
                <a16:creationId xmlns:a16="http://schemas.microsoft.com/office/drawing/2014/main" id="{277D2716-3862-0D4D-9870-37E668CDECC6}"/>
              </a:ext>
            </a:extLst>
          </p:cNvPr>
          <p:cNvGrpSpPr/>
          <p:nvPr/>
        </p:nvGrpSpPr>
        <p:grpSpPr>
          <a:xfrm>
            <a:off x="4991100" y="3946184"/>
            <a:ext cx="1871416" cy="877688"/>
            <a:chOff x="2288846" y="3202716"/>
            <a:chExt cx="1871416" cy="877688"/>
          </a:xfrm>
        </p:grpSpPr>
        <p:sp>
          <p:nvSpPr>
            <p:cNvPr id="34" name="Rektangel 33">
              <a:extLst>
                <a:ext uri="{FF2B5EF4-FFF2-40B4-BE49-F238E27FC236}">
                  <a16:creationId xmlns:a16="http://schemas.microsoft.com/office/drawing/2014/main" id="{219A9025-825F-C548-9590-F660ECD3DE84}"/>
                </a:ext>
              </a:extLst>
            </p:cNvPr>
            <p:cNvSpPr/>
            <p:nvPr/>
          </p:nvSpPr>
          <p:spPr>
            <a:xfrm>
              <a:off x="2502158" y="3711072"/>
              <a:ext cx="1658104" cy="36933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20 / 10 = </a:t>
              </a:r>
              <a:r>
                <a:rPr lang="sv-SE" dirty="0">
                  <a:solidFill>
                    <a:srgbClr val="C00000"/>
                  </a:solidFill>
                </a:rPr>
                <a:t>2</a:t>
              </a:r>
              <a:endParaRPr lang="sv-SE" dirty="0"/>
            </a:p>
          </p:txBody>
        </p:sp>
        <p:cxnSp>
          <p:nvCxnSpPr>
            <p:cNvPr id="35" name="Rak pil 34">
              <a:extLst>
                <a:ext uri="{FF2B5EF4-FFF2-40B4-BE49-F238E27FC236}">
                  <a16:creationId xmlns:a16="http://schemas.microsoft.com/office/drawing/2014/main" id="{1A548869-9522-254F-B4E2-8A8E6F84977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288846" y="3202716"/>
              <a:ext cx="210185" cy="521162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6" name="Grupp 35">
            <a:extLst>
              <a:ext uri="{FF2B5EF4-FFF2-40B4-BE49-F238E27FC236}">
                <a16:creationId xmlns:a16="http://schemas.microsoft.com/office/drawing/2014/main" id="{4C76F12E-8098-9240-9F8B-19C4F29B8F9D}"/>
              </a:ext>
            </a:extLst>
          </p:cNvPr>
          <p:cNvGrpSpPr/>
          <p:nvPr/>
        </p:nvGrpSpPr>
        <p:grpSpPr>
          <a:xfrm>
            <a:off x="5109701" y="2565596"/>
            <a:ext cx="1905643" cy="858979"/>
            <a:chOff x="2254619" y="3802125"/>
            <a:chExt cx="1905643" cy="858979"/>
          </a:xfrm>
        </p:grpSpPr>
        <p:sp>
          <p:nvSpPr>
            <p:cNvPr id="37" name="Rektangel 36">
              <a:extLst>
                <a:ext uri="{FF2B5EF4-FFF2-40B4-BE49-F238E27FC236}">
                  <a16:creationId xmlns:a16="http://schemas.microsoft.com/office/drawing/2014/main" id="{99243B42-EE42-BA45-A6B2-92D8EF3898EF}"/>
                </a:ext>
              </a:extLst>
            </p:cNvPr>
            <p:cNvSpPr/>
            <p:nvPr/>
          </p:nvSpPr>
          <p:spPr>
            <a:xfrm>
              <a:off x="2502158" y="3802125"/>
              <a:ext cx="1658104" cy="646331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sv-SE" dirty="0"/>
                <a:t>Vi gör </a:t>
              </a:r>
              <a:r>
                <a:rPr lang="sv-SE" dirty="0">
                  <a:solidFill>
                    <a:srgbClr val="C00000"/>
                  </a:solidFill>
                </a:rPr>
                <a:t>460</a:t>
              </a:r>
              <a:r>
                <a:rPr lang="sv-SE" dirty="0"/>
                <a:t> tio gånger mindre.</a:t>
              </a:r>
            </a:p>
          </p:txBody>
        </p:sp>
        <p:cxnSp>
          <p:nvCxnSpPr>
            <p:cNvPr id="38" name="Rak pil 37">
              <a:extLst>
                <a:ext uri="{FF2B5EF4-FFF2-40B4-BE49-F238E27FC236}">
                  <a16:creationId xmlns:a16="http://schemas.microsoft.com/office/drawing/2014/main" id="{67C347A8-0B00-4647-B067-98CB4BC1C9E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54619" y="4448457"/>
              <a:ext cx="247539" cy="212647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9" name="Grupp 38">
            <a:extLst>
              <a:ext uri="{FF2B5EF4-FFF2-40B4-BE49-F238E27FC236}">
                <a16:creationId xmlns:a16="http://schemas.microsoft.com/office/drawing/2014/main" id="{9F164010-93DA-5546-AE6C-8054AC13B504}"/>
              </a:ext>
            </a:extLst>
          </p:cNvPr>
          <p:cNvGrpSpPr/>
          <p:nvPr/>
        </p:nvGrpSpPr>
        <p:grpSpPr>
          <a:xfrm>
            <a:off x="5109701" y="2837756"/>
            <a:ext cx="1686440" cy="582154"/>
            <a:chOff x="2192910" y="3835798"/>
            <a:chExt cx="1686440" cy="582154"/>
          </a:xfrm>
        </p:grpSpPr>
        <p:sp>
          <p:nvSpPr>
            <p:cNvPr id="40" name="Rektangel 39">
              <a:extLst>
                <a:ext uri="{FF2B5EF4-FFF2-40B4-BE49-F238E27FC236}">
                  <a16:creationId xmlns:a16="http://schemas.microsoft.com/office/drawing/2014/main" id="{9D02161B-F422-4243-8AD8-EFABF04AA2BA}"/>
                </a:ext>
              </a:extLst>
            </p:cNvPr>
            <p:cNvSpPr/>
            <p:nvPr/>
          </p:nvSpPr>
          <p:spPr>
            <a:xfrm>
              <a:off x="2440450" y="3835798"/>
              <a:ext cx="1438900" cy="36933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460 / 10 = </a:t>
              </a:r>
              <a:r>
                <a:rPr lang="sv-SE" dirty="0">
                  <a:solidFill>
                    <a:srgbClr val="C00000"/>
                  </a:solidFill>
                </a:rPr>
                <a:t>46</a:t>
              </a:r>
              <a:endParaRPr lang="sv-SE" dirty="0"/>
            </a:p>
          </p:txBody>
        </p:sp>
        <p:cxnSp>
          <p:nvCxnSpPr>
            <p:cNvPr id="41" name="Rak pil 40">
              <a:extLst>
                <a:ext uri="{FF2B5EF4-FFF2-40B4-BE49-F238E27FC236}">
                  <a16:creationId xmlns:a16="http://schemas.microsoft.com/office/drawing/2014/main" id="{644EB168-978A-164D-9544-48F43C36CFE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92910" y="4211038"/>
              <a:ext cx="247539" cy="206914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2" name="Grupp 41">
            <a:extLst>
              <a:ext uri="{FF2B5EF4-FFF2-40B4-BE49-F238E27FC236}">
                <a16:creationId xmlns:a16="http://schemas.microsoft.com/office/drawing/2014/main" id="{627567EF-C9CB-664D-A58B-A8CAAA1AE3BD}"/>
              </a:ext>
            </a:extLst>
          </p:cNvPr>
          <p:cNvGrpSpPr/>
          <p:nvPr/>
        </p:nvGrpSpPr>
        <p:grpSpPr>
          <a:xfrm>
            <a:off x="5186468" y="3191113"/>
            <a:ext cx="1181421" cy="836257"/>
            <a:chOff x="4225686" y="1766809"/>
            <a:chExt cx="1181421" cy="836257"/>
          </a:xfrm>
        </p:grpSpPr>
        <p:sp>
          <p:nvSpPr>
            <p:cNvPr id="43" name="Rektangel 42">
              <a:extLst>
                <a:ext uri="{FF2B5EF4-FFF2-40B4-BE49-F238E27FC236}">
                  <a16:creationId xmlns:a16="http://schemas.microsoft.com/office/drawing/2014/main" id="{633811AC-E6EB-4445-B8B4-E59AB92858EC}"/>
                </a:ext>
              </a:extLst>
            </p:cNvPr>
            <p:cNvSpPr/>
            <p:nvPr/>
          </p:nvSpPr>
          <p:spPr>
            <a:xfrm>
              <a:off x="4225686" y="1954105"/>
              <a:ext cx="118142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>
                  <a:solidFill>
                    <a:srgbClr val="C00000"/>
                  </a:solidFill>
                </a:rPr>
                <a:t>=</a:t>
              </a:r>
            </a:p>
          </p:txBody>
        </p:sp>
        <p:grpSp>
          <p:nvGrpSpPr>
            <p:cNvPr id="44" name="Grupp 43">
              <a:extLst>
                <a:ext uri="{FF2B5EF4-FFF2-40B4-BE49-F238E27FC236}">
                  <a16:creationId xmlns:a16="http://schemas.microsoft.com/office/drawing/2014/main" id="{B888E594-530B-FE4B-A75E-019AE99338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90828" y="1766809"/>
              <a:ext cx="495649" cy="836257"/>
              <a:chOff x="3934363" y="1775245"/>
              <a:chExt cx="496577" cy="836491"/>
            </a:xfrm>
          </p:grpSpPr>
          <p:sp>
            <p:nvSpPr>
              <p:cNvPr id="45" name="textruta 46">
                <a:extLst>
                  <a:ext uri="{FF2B5EF4-FFF2-40B4-BE49-F238E27FC236}">
                    <a16:creationId xmlns:a16="http://schemas.microsoft.com/office/drawing/2014/main" id="{1A6C64A8-9FEC-8D48-B11C-14F266C3A0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34363" y="1775245"/>
                <a:ext cx="496577" cy="4617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dirty="0">
                    <a:solidFill>
                      <a:srgbClr val="C00000"/>
                    </a:solidFill>
                  </a:rPr>
                  <a:t>46</a:t>
                </a:r>
              </a:p>
            </p:txBody>
          </p:sp>
          <p:sp>
            <p:nvSpPr>
              <p:cNvPr id="46" name="textruta 47">
                <a:extLst>
                  <a:ext uri="{FF2B5EF4-FFF2-40B4-BE49-F238E27FC236}">
                    <a16:creationId xmlns:a16="http://schemas.microsoft.com/office/drawing/2014/main" id="{BCCD40B5-A250-FB4D-9AC4-0DF9A92BA0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24705" y="2149942"/>
                <a:ext cx="340795" cy="4617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dirty="0">
                    <a:solidFill>
                      <a:srgbClr val="C00000"/>
                    </a:solidFill>
                  </a:rPr>
                  <a:t>2</a:t>
                </a:r>
              </a:p>
            </p:txBody>
          </p:sp>
          <p:cxnSp>
            <p:nvCxnSpPr>
              <p:cNvPr id="47" name="Rak 46">
                <a:extLst>
                  <a:ext uri="{FF2B5EF4-FFF2-40B4-BE49-F238E27FC236}">
                    <a16:creationId xmlns:a16="http://schemas.microsoft.com/office/drawing/2014/main" id="{FC348CF6-C9DA-A44A-B469-FE9A2ECFBF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81084" y="2203748"/>
                <a:ext cx="394876" cy="0"/>
              </a:xfrm>
              <a:prstGeom prst="line">
                <a:avLst/>
              </a:prstGeom>
              <a:ln w="28575" cmpd="sng">
                <a:solidFill>
                  <a:srgbClr val="C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8" name="Rektangel 47">
            <a:extLst>
              <a:ext uri="{FF2B5EF4-FFF2-40B4-BE49-F238E27FC236}">
                <a16:creationId xmlns:a16="http://schemas.microsoft.com/office/drawing/2014/main" id="{7DD6AEC1-BD69-1140-B10C-3624ECCA92CF}"/>
              </a:ext>
            </a:extLst>
          </p:cNvPr>
          <p:cNvSpPr/>
          <p:nvPr/>
        </p:nvSpPr>
        <p:spPr>
          <a:xfrm>
            <a:off x="5881666" y="3378408"/>
            <a:ext cx="7513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= 23</a:t>
            </a:r>
          </a:p>
        </p:txBody>
      </p:sp>
      <p:grpSp>
        <p:nvGrpSpPr>
          <p:cNvPr id="49" name="Grupp 48">
            <a:extLst>
              <a:ext uri="{FF2B5EF4-FFF2-40B4-BE49-F238E27FC236}">
                <a16:creationId xmlns:a16="http://schemas.microsoft.com/office/drawing/2014/main" id="{A5483DAF-B866-BC41-BE60-C97A83FE733E}"/>
              </a:ext>
            </a:extLst>
          </p:cNvPr>
          <p:cNvGrpSpPr/>
          <p:nvPr/>
        </p:nvGrpSpPr>
        <p:grpSpPr>
          <a:xfrm>
            <a:off x="3929100" y="5438338"/>
            <a:ext cx="1963282" cy="954107"/>
            <a:chOff x="2652184" y="5613621"/>
            <a:chExt cx="1963282" cy="954107"/>
          </a:xfrm>
        </p:grpSpPr>
        <p:grpSp>
          <p:nvGrpSpPr>
            <p:cNvPr id="50" name="Grupp 49">
              <a:extLst>
                <a:ext uri="{FF2B5EF4-FFF2-40B4-BE49-F238E27FC236}">
                  <a16:creationId xmlns:a16="http://schemas.microsoft.com/office/drawing/2014/main" id="{A4A1C245-6E0A-0C4D-A2E7-1404A9C677D8}"/>
                </a:ext>
              </a:extLst>
            </p:cNvPr>
            <p:cNvGrpSpPr/>
            <p:nvPr/>
          </p:nvGrpSpPr>
          <p:grpSpPr>
            <a:xfrm>
              <a:off x="2652184" y="5613621"/>
              <a:ext cx="1963282" cy="954107"/>
              <a:chOff x="2699553" y="5613621"/>
              <a:chExt cx="1963282" cy="954107"/>
            </a:xfrm>
          </p:grpSpPr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DC91740E-4326-1645-8D7C-DCF34441DF64}"/>
                  </a:ext>
                </a:extLst>
              </p:cNvPr>
              <p:cNvSpPr/>
              <p:nvPr/>
            </p:nvSpPr>
            <p:spPr>
              <a:xfrm>
                <a:off x="2699553" y="5613621"/>
                <a:ext cx="1963282" cy="95410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C00000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sv-SE" sz="2800" dirty="0">
                    <a:solidFill>
                      <a:srgbClr val="C00000"/>
                    </a:solidFill>
                  </a:rPr>
                  <a:t>			</a:t>
                </a:r>
              </a:p>
              <a:p>
                <a:endParaRPr lang="sv-SE" sz="2800" dirty="0">
                  <a:solidFill>
                    <a:srgbClr val="C00000"/>
                  </a:solidFill>
                </a:endParaRPr>
              </a:p>
            </p:txBody>
          </p:sp>
          <p:grpSp>
            <p:nvGrpSpPr>
              <p:cNvPr id="53" name="Grupp 52">
                <a:extLst>
                  <a:ext uri="{FF2B5EF4-FFF2-40B4-BE49-F238E27FC236}">
                    <a16:creationId xmlns:a16="http://schemas.microsoft.com/office/drawing/2014/main" id="{B123DA73-A208-D44B-9AE7-C956981A1324}"/>
                  </a:ext>
                </a:extLst>
              </p:cNvPr>
              <p:cNvGrpSpPr/>
              <p:nvPr/>
            </p:nvGrpSpPr>
            <p:grpSpPr>
              <a:xfrm>
                <a:off x="2927674" y="5677492"/>
                <a:ext cx="681451" cy="836257"/>
                <a:chOff x="1657733" y="5490198"/>
                <a:chExt cx="681451" cy="836257"/>
              </a:xfrm>
            </p:grpSpPr>
            <p:sp>
              <p:nvSpPr>
                <p:cNvPr id="54" name="textruta 46">
                  <a:extLst>
                    <a:ext uri="{FF2B5EF4-FFF2-40B4-BE49-F238E27FC236}">
                      <a16:creationId xmlns:a16="http://schemas.microsoft.com/office/drawing/2014/main" id="{88A0FAE1-4F5F-CB4F-9F71-83DF31FFE58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657733" y="5490198"/>
                  <a:ext cx="65114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dirty="0">
                      <a:solidFill>
                        <a:srgbClr val="C00000"/>
                      </a:solidFill>
                    </a:rPr>
                    <a:t>460</a:t>
                  </a:r>
                </a:p>
              </p:txBody>
            </p:sp>
            <p:sp>
              <p:nvSpPr>
                <p:cNvPr id="55" name="textruta 47">
                  <a:extLst>
                    <a:ext uri="{FF2B5EF4-FFF2-40B4-BE49-F238E27FC236}">
                      <a16:creationId xmlns:a16="http://schemas.microsoft.com/office/drawing/2014/main" id="{A6DD7563-FC12-4246-A1CC-67BABD6D9DC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747906" y="5864790"/>
                  <a:ext cx="495648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dirty="0">
                      <a:solidFill>
                        <a:srgbClr val="C00000"/>
                      </a:solidFill>
                    </a:rPr>
                    <a:t>20</a:t>
                  </a:r>
                </a:p>
              </p:txBody>
            </p:sp>
            <p:cxnSp>
              <p:nvCxnSpPr>
                <p:cNvPr id="56" name="Rak 55">
                  <a:extLst>
                    <a:ext uri="{FF2B5EF4-FFF2-40B4-BE49-F238E27FC236}">
                      <a16:creationId xmlns:a16="http://schemas.microsoft.com/office/drawing/2014/main" id="{389A4437-7401-9D41-A03A-5C46387E117C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704367" y="5918581"/>
                  <a:ext cx="634817" cy="0"/>
                </a:xfrm>
                <a:prstGeom prst="line">
                  <a:avLst/>
                </a:prstGeom>
                <a:ln w="28575" cmpd="sng">
                  <a:solidFill>
                    <a:srgbClr val="C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1" name="textruta 50">
              <a:extLst>
                <a:ext uri="{FF2B5EF4-FFF2-40B4-BE49-F238E27FC236}">
                  <a16:creationId xmlns:a16="http://schemas.microsoft.com/office/drawing/2014/main" id="{39FE71EA-23CE-684C-8896-613B17253BD7}"/>
                </a:ext>
              </a:extLst>
            </p:cNvPr>
            <p:cNvSpPr txBox="1"/>
            <p:nvPr/>
          </p:nvSpPr>
          <p:spPr>
            <a:xfrm>
              <a:off x="3587371" y="5858224"/>
              <a:ext cx="9753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>
                  <a:solidFill>
                    <a:srgbClr val="C00000"/>
                  </a:solidFill>
                </a:rPr>
                <a:t>= 23</a:t>
              </a:r>
              <a:endParaRPr lang="sv-SE" sz="2400" dirty="0"/>
            </a:p>
          </p:txBody>
        </p:sp>
      </p:grpSp>
      <p:sp>
        <p:nvSpPr>
          <p:cNvPr id="65" name="Rektangel 64">
            <a:extLst>
              <a:ext uri="{FF2B5EF4-FFF2-40B4-BE49-F238E27FC236}">
                <a16:creationId xmlns:a16="http://schemas.microsoft.com/office/drawing/2014/main" id="{AF9AEE90-0DF1-BD46-915A-5855B1F96B64}"/>
              </a:ext>
            </a:extLst>
          </p:cNvPr>
          <p:cNvSpPr/>
          <p:nvPr/>
        </p:nvSpPr>
        <p:spPr>
          <a:xfrm>
            <a:off x="3425874" y="950331"/>
            <a:ext cx="25213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dirty="0">
                <a:solidFill>
                  <a:srgbClr val="8E2503"/>
                </a:solidFill>
                <a:effectLst/>
                <a:latin typeface="+mj-lt"/>
              </a:rPr>
              <a:t>Division me</a:t>
            </a:r>
            <a:r>
              <a:rPr lang="sv-SE" sz="2000" b="1" dirty="0">
                <a:solidFill>
                  <a:srgbClr val="8E2503"/>
                </a:solidFill>
                <a:latin typeface="+mj-lt"/>
              </a:rPr>
              <a:t>d stora tal</a:t>
            </a:r>
            <a:endParaRPr lang="sv-SE" sz="2000" b="1" dirty="0">
              <a:solidFill>
                <a:srgbClr val="8E2503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7106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8" grpId="0"/>
      <p:bldP spid="6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0F171BBA-B3AF-3446-B8AC-7374FA1A8480}"/>
              </a:ext>
            </a:extLst>
          </p:cNvPr>
          <p:cNvSpPr/>
          <p:nvPr/>
        </p:nvSpPr>
        <p:spPr>
          <a:xfrm>
            <a:off x="1550581" y="875193"/>
            <a:ext cx="61297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När man ska dividera med ett tal i decimalform kan man först </a:t>
            </a:r>
            <a:r>
              <a:rPr lang="sv-SE" i="1" dirty="0"/>
              <a:t>förlänga </a:t>
            </a:r>
            <a:r>
              <a:rPr lang="sv-SE" dirty="0"/>
              <a:t>med 10, 100 eller 1000 för att få en ensiffrig nämnare.</a:t>
            </a:r>
          </a:p>
        </p:txBody>
      </p:sp>
      <p:grpSp>
        <p:nvGrpSpPr>
          <p:cNvPr id="20" name="Grupp 19">
            <a:extLst>
              <a:ext uri="{FF2B5EF4-FFF2-40B4-BE49-F238E27FC236}">
                <a16:creationId xmlns:a16="http://schemas.microsoft.com/office/drawing/2014/main" id="{DD036C3C-6C95-C642-94DB-B062C4E5A84A}"/>
              </a:ext>
            </a:extLst>
          </p:cNvPr>
          <p:cNvGrpSpPr/>
          <p:nvPr/>
        </p:nvGrpSpPr>
        <p:grpSpPr>
          <a:xfrm>
            <a:off x="2195387" y="2776842"/>
            <a:ext cx="4753226" cy="837401"/>
            <a:chOff x="2160923" y="1766810"/>
            <a:chExt cx="4753226" cy="837401"/>
          </a:xfrm>
        </p:grpSpPr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E180B9BC-B8F7-C541-9C86-B755137A0041}"/>
                </a:ext>
              </a:extLst>
            </p:cNvPr>
            <p:cNvSpPr/>
            <p:nvPr/>
          </p:nvSpPr>
          <p:spPr>
            <a:xfrm>
              <a:off x="2160923" y="1997104"/>
              <a:ext cx="475322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Vi tittar på ett exempel:</a:t>
              </a:r>
            </a:p>
          </p:txBody>
        </p:sp>
        <p:grpSp>
          <p:nvGrpSpPr>
            <p:cNvPr id="23" name="Grupp 22">
              <a:extLst>
                <a:ext uri="{FF2B5EF4-FFF2-40B4-BE49-F238E27FC236}">
                  <a16:creationId xmlns:a16="http://schemas.microsoft.com/office/drawing/2014/main" id="{6B114FE4-7BDD-7B44-B21A-4E8037FE9D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83463" y="1766810"/>
              <a:ext cx="735449" cy="837401"/>
              <a:chOff x="3926984" y="1775245"/>
              <a:chExt cx="736826" cy="837635"/>
            </a:xfrm>
          </p:grpSpPr>
          <p:sp>
            <p:nvSpPr>
              <p:cNvPr id="24" name="textruta 46">
                <a:extLst>
                  <a:ext uri="{FF2B5EF4-FFF2-40B4-BE49-F238E27FC236}">
                    <a16:creationId xmlns:a16="http://schemas.microsoft.com/office/drawing/2014/main" id="{BF296276-E414-D643-BB7D-FB0A5C90F1E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34363" y="1775245"/>
                <a:ext cx="729447" cy="4617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dirty="0">
                    <a:solidFill>
                      <a:srgbClr val="C00000"/>
                    </a:solidFill>
                  </a:rPr>
                  <a:t>3,15</a:t>
                </a:r>
              </a:p>
            </p:txBody>
          </p:sp>
          <p:sp>
            <p:nvSpPr>
              <p:cNvPr id="25" name="textruta 47">
                <a:extLst>
                  <a:ext uri="{FF2B5EF4-FFF2-40B4-BE49-F238E27FC236}">
                    <a16:creationId xmlns:a16="http://schemas.microsoft.com/office/drawing/2014/main" id="{3709C19B-BE4A-1F47-A101-1A518FDF5A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26984" y="2151086"/>
                <a:ext cx="729447" cy="4617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dirty="0">
                    <a:solidFill>
                      <a:srgbClr val="C00000"/>
                    </a:solidFill>
                  </a:rPr>
                  <a:t>0,05</a:t>
                </a:r>
              </a:p>
            </p:txBody>
          </p:sp>
          <p:cxnSp>
            <p:nvCxnSpPr>
              <p:cNvPr id="26" name="Rak 25">
                <a:extLst>
                  <a:ext uri="{FF2B5EF4-FFF2-40B4-BE49-F238E27FC236}">
                    <a16:creationId xmlns:a16="http://schemas.microsoft.com/office/drawing/2014/main" id="{9DA7317F-265A-C44E-A4D6-CFB3B4A555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81084" y="2203748"/>
                <a:ext cx="636005" cy="0"/>
              </a:xfrm>
              <a:prstGeom prst="line">
                <a:avLst/>
              </a:prstGeom>
              <a:ln w="28575" cmpd="sng">
                <a:solidFill>
                  <a:srgbClr val="C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" name="Grupp 26">
            <a:extLst>
              <a:ext uri="{FF2B5EF4-FFF2-40B4-BE49-F238E27FC236}">
                <a16:creationId xmlns:a16="http://schemas.microsoft.com/office/drawing/2014/main" id="{A578A9C9-D4F4-D349-9D73-C29E69D70B1A}"/>
              </a:ext>
            </a:extLst>
          </p:cNvPr>
          <p:cNvGrpSpPr/>
          <p:nvPr/>
        </p:nvGrpSpPr>
        <p:grpSpPr>
          <a:xfrm>
            <a:off x="4994227" y="3528744"/>
            <a:ext cx="2185771" cy="1167494"/>
            <a:chOff x="2291973" y="3420741"/>
            <a:chExt cx="2185771" cy="1167494"/>
          </a:xfrm>
        </p:grpSpPr>
        <p:sp>
          <p:nvSpPr>
            <p:cNvPr id="28" name="Rektangel 27">
              <a:extLst>
                <a:ext uri="{FF2B5EF4-FFF2-40B4-BE49-F238E27FC236}">
                  <a16:creationId xmlns:a16="http://schemas.microsoft.com/office/drawing/2014/main" id="{9AC870C6-E376-EA48-8ABF-1411A96B0283}"/>
                </a:ext>
              </a:extLst>
            </p:cNvPr>
            <p:cNvSpPr/>
            <p:nvPr/>
          </p:nvSpPr>
          <p:spPr>
            <a:xfrm>
              <a:off x="2502158" y="3941904"/>
              <a:ext cx="1975586" cy="646331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sv-SE" dirty="0"/>
                <a:t>Vi gör </a:t>
              </a:r>
              <a:r>
                <a:rPr lang="sv-SE" dirty="0">
                  <a:solidFill>
                    <a:srgbClr val="C00000"/>
                  </a:solidFill>
                </a:rPr>
                <a:t>0,05 </a:t>
              </a:r>
              <a:r>
                <a:rPr lang="sv-SE" dirty="0"/>
                <a:t>hundra gånger större</a:t>
              </a:r>
            </a:p>
          </p:txBody>
        </p:sp>
        <p:cxnSp>
          <p:nvCxnSpPr>
            <p:cNvPr id="29" name="Rak pil 28">
              <a:extLst>
                <a:ext uri="{FF2B5EF4-FFF2-40B4-BE49-F238E27FC236}">
                  <a16:creationId xmlns:a16="http://schemas.microsoft.com/office/drawing/2014/main" id="{52954809-6088-6042-97DB-2B989AF292D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291973" y="3420741"/>
              <a:ext cx="210185" cy="521163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3" name="Grupp 32">
            <a:extLst>
              <a:ext uri="{FF2B5EF4-FFF2-40B4-BE49-F238E27FC236}">
                <a16:creationId xmlns:a16="http://schemas.microsoft.com/office/drawing/2014/main" id="{277D2716-3862-0D4D-9870-37E668CDECC6}"/>
              </a:ext>
            </a:extLst>
          </p:cNvPr>
          <p:cNvGrpSpPr/>
          <p:nvPr/>
        </p:nvGrpSpPr>
        <p:grpSpPr>
          <a:xfrm>
            <a:off x="4994227" y="3533488"/>
            <a:ext cx="1871416" cy="877688"/>
            <a:chOff x="2288846" y="3202716"/>
            <a:chExt cx="1871416" cy="877688"/>
          </a:xfrm>
        </p:grpSpPr>
        <p:sp>
          <p:nvSpPr>
            <p:cNvPr id="34" name="Rektangel 33">
              <a:extLst>
                <a:ext uri="{FF2B5EF4-FFF2-40B4-BE49-F238E27FC236}">
                  <a16:creationId xmlns:a16="http://schemas.microsoft.com/office/drawing/2014/main" id="{219A9025-825F-C548-9590-F660ECD3DE84}"/>
                </a:ext>
              </a:extLst>
            </p:cNvPr>
            <p:cNvSpPr/>
            <p:nvPr/>
          </p:nvSpPr>
          <p:spPr>
            <a:xfrm>
              <a:off x="2502158" y="3711072"/>
              <a:ext cx="1658104" cy="36933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0,05 · 100 = </a:t>
              </a:r>
              <a:r>
                <a:rPr lang="sv-SE" dirty="0">
                  <a:solidFill>
                    <a:srgbClr val="C00000"/>
                  </a:solidFill>
                </a:rPr>
                <a:t>5</a:t>
              </a:r>
              <a:endParaRPr lang="sv-SE" dirty="0"/>
            </a:p>
          </p:txBody>
        </p:sp>
        <p:cxnSp>
          <p:nvCxnSpPr>
            <p:cNvPr id="35" name="Rak pil 34">
              <a:extLst>
                <a:ext uri="{FF2B5EF4-FFF2-40B4-BE49-F238E27FC236}">
                  <a16:creationId xmlns:a16="http://schemas.microsoft.com/office/drawing/2014/main" id="{1A548869-9522-254F-B4E2-8A8E6F84977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288846" y="3202716"/>
              <a:ext cx="210185" cy="521162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6" name="Grupp 35">
            <a:extLst>
              <a:ext uri="{FF2B5EF4-FFF2-40B4-BE49-F238E27FC236}">
                <a16:creationId xmlns:a16="http://schemas.microsoft.com/office/drawing/2014/main" id="{4C76F12E-8098-9240-9F8B-19C4F29B8F9D}"/>
              </a:ext>
            </a:extLst>
          </p:cNvPr>
          <p:cNvGrpSpPr/>
          <p:nvPr/>
        </p:nvGrpSpPr>
        <p:grpSpPr>
          <a:xfrm>
            <a:off x="5170906" y="2066585"/>
            <a:ext cx="2153183" cy="858979"/>
            <a:chOff x="2254619" y="3802125"/>
            <a:chExt cx="2153183" cy="858979"/>
          </a:xfrm>
        </p:grpSpPr>
        <p:sp>
          <p:nvSpPr>
            <p:cNvPr id="37" name="Rektangel 36">
              <a:extLst>
                <a:ext uri="{FF2B5EF4-FFF2-40B4-BE49-F238E27FC236}">
                  <a16:creationId xmlns:a16="http://schemas.microsoft.com/office/drawing/2014/main" id="{99243B42-EE42-BA45-A6B2-92D8EF3898EF}"/>
                </a:ext>
              </a:extLst>
            </p:cNvPr>
            <p:cNvSpPr/>
            <p:nvPr/>
          </p:nvSpPr>
          <p:spPr>
            <a:xfrm>
              <a:off x="2502158" y="3802125"/>
              <a:ext cx="1905644" cy="646331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sv-SE" dirty="0"/>
                <a:t>Vi gör </a:t>
              </a:r>
              <a:r>
                <a:rPr lang="sv-SE" dirty="0">
                  <a:solidFill>
                    <a:srgbClr val="C00000"/>
                  </a:solidFill>
                </a:rPr>
                <a:t>3,15</a:t>
              </a:r>
              <a:r>
                <a:rPr lang="sv-SE" dirty="0"/>
                <a:t> hundra gånger större.</a:t>
              </a:r>
            </a:p>
          </p:txBody>
        </p:sp>
        <p:cxnSp>
          <p:nvCxnSpPr>
            <p:cNvPr id="38" name="Rak pil 37">
              <a:extLst>
                <a:ext uri="{FF2B5EF4-FFF2-40B4-BE49-F238E27FC236}">
                  <a16:creationId xmlns:a16="http://schemas.microsoft.com/office/drawing/2014/main" id="{67C347A8-0B00-4647-B067-98CB4BC1C9E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54619" y="4448457"/>
              <a:ext cx="247539" cy="212647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9" name="Grupp 38">
            <a:extLst>
              <a:ext uri="{FF2B5EF4-FFF2-40B4-BE49-F238E27FC236}">
                <a16:creationId xmlns:a16="http://schemas.microsoft.com/office/drawing/2014/main" id="{9F164010-93DA-5546-AE6C-8054AC13B504}"/>
              </a:ext>
            </a:extLst>
          </p:cNvPr>
          <p:cNvGrpSpPr/>
          <p:nvPr/>
        </p:nvGrpSpPr>
        <p:grpSpPr>
          <a:xfrm>
            <a:off x="5171881" y="2333533"/>
            <a:ext cx="2049314" cy="582154"/>
            <a:chOff x="2192910" y="3835798"/>
            <a:chExt cx="2049314" cy="582154"/>
          </a:xfrm>
        </p:grpSpPr>
        <p:sp>
          <p:nvSpPr>
            <p:cNvPr id="40" name="Rektangel 39">
              <a:extLst>
                <a:ext uri="{FF2B5EF4-FFF2-40B4-BE49-F238E27FC236}">
                  <a16:creationId xmlns:a16="http://schemas.microsoft.com/office/drawing/2014/main" id="{9D02161B-F422-4243-8AD8-EFABF04AA2BA}"/>
                </a:ext>
              </a:extLst>
            </p:cNvPr>
            <p:cNvSpPr/>
            <p:nvPr/>
          </p:nvSpPr>
          <p:spPr>
            <a:xfrm>
              <a:off x="2440449" y="3835798"/>
              <a:ext cx="1801775" cy="36933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3,15 · 100 = </a:t>
              </a:r>
              <a:r>
                <a:rPr lang="sv-SE" dirty="0">
                  <a:solidFill>
                    <a:srgbClr val="C00000"/>
                  </a:solidFill>
                </a:rPr>
                <a:t>315</a:t>
              </a:r>
              <a:endParaRPr lang="sv-SE" dirty="0"/>
            </a:p>
          </p:txBody>
        </p:sp>
        <p:cxnSp>
          <p:nvCxnSpPr>
            <p:cNvPr id="41" name="Rak pil 40">
              <a:extLst>
                <a:ext uri="{FF2B5EF4-FFF2-40B4-BE49-F238E27FC236}">
                  <a16:creationId xmlns:a16="http://schemas.microsoft.com/office/drawing/2014/main" id="{644EB168-978A-164D-9544-48F43C36CFE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92910" y="4211038"/>
              <a:ext cx="247539" cy="206914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2" name="Grupp 41">
            <a:extLst>
              <a:ext uri="{FF2B5EF4-FFF2-40B4-BE49-F238E27FC236}">
                <a16:creationId xmlns:a16="http://schemas.microsoft.com/office/drawing/2014/main" id="{627567EF-C9CB-664D-A58B-A8CAAA1AE3BD}"/>
              </a:ext>
            </a:extLst>
          </p:cNvPr>
          <p:cNvGrpSpPr/>
          <p:nvPr/>
        </p:nvGrpSpPr>
        <p:grpSpPr>
          <a:xfrm>
            <a:off x="5186468" y="2802857"/>
            <a:ext cx="1181421" cy="811386"/>
            <a:chOff x="4225686" y="1795993"/>
            <a:chExt cx="1181421" cy="811386"/>
          </a:xfrm>
        </p:grpSpPr>
        <p:sp>
          <p:nvSpPr>
            <p:cNvPr id="43" name="Rektangel 42">
              <a:extLst>
                <a:ext uri="{FF2B5EF4-FFF2-40B4-BE49-F238E27FC236}">
                  <a16:creationId xmlns:a16="http://schemas.microsoft.com/office/drawing/2014/main" id="{633811AC-E6EB-4445-B8B4-E59AB92858EC}"/>
                </a:ext>
              </a:extLst>
            </p:cNvPr>
            <p:cNvSpPr/>
            <p:nvPr/>
          </p:nvSpPr>
          <p:spPr>
            <a:xfrm>
              <a:off x="4225686" y="1954105"/>
              <a:ext cx="118142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>
                  <a:solidFill>
                    <a:srgbClr val="C00000"/>
                  </a:solidFill>
                </a:rPr>
                <a:t>=</a:t>
              </a:r>
            </a:p>
          </p:txBody>
        </p:sp>
        <p:grpSp>
          <p:nvGrpSpPr>
            <p:cNvPr id="44" name="Grupp 43">
              <a:extLst>
                <a:ext uri="{FF2B5EF4-FFF2-40B4-BE49-F238E27FC236}">
                  <a16:creationId xmlns:a16="http://schemas.microsoft.com/office/drawing/2014/main" id="{B888E594-530B-FE4B-A75E-019AE99338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52137" y="1795993"/>
              <a:ext cx="651140" cy="811386"/>
              <a:chOff x="3895599" y="1804438"/>
              <a:chExt cx="652359" cy="811613"/>
            </a:xfrm>
          </p:grpSpPr>
          <p:sp>
            <p:nvSpPr>
              <p:cNvPr id="45" name="textruta 46">
                <a:extLst>
                  <a:ext uri="{FF2B5EF4-FFF2-40B4-BE49-F238E27FC236}">
                    <a16:creationId xmlns:a16="http://schemas.microsoft.com/office/drawing/2014/main" id="{1A6C64A8-9FEC-8D48-B11C-14F266C3A0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95599" y="1804438"/>
                <a:ext cx="652359" cy="4617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dirty="0">
                    <a:solidFill>
                      <a:srgbClr val="C00000"/>
                    </a:solidFill>
                  </a:rPr>
                  <a:t>315</a:t>
                </a:r>
              </a:p>
            </p:txBody>
          </p:sp>
          <p:sp>
            <p:nvSpPr>
              <p:cNvPr id="46" name="textruta 47">
                <a:extLst>
                  <a:ext uri="{FF2B5EF4-FFF2-40B4-BE49-F238E27FC236}">
                    <a16:creationId xmlns:a16="http://schemas.microsoft.com/office/drawing/2014/main" id="{BCCD40B5-A250-FB4D-9AC4-0DF9A92BA0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73238" y="2154257"/>
                <a:ext cx="340795" cy="4617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dirty="0">
                    <a:solidFill>
                      <a:srgbClr val="C00000"/>
                    </a:solidFill>
                  </a:rPr>
                  <a:t>5</a:t>
                </a:r>
              </a:p>
            </p:txBody>
          </p:sp>
          <p:cxnSp>
            <p:nvCxnSpPr>
              <p:cNvPr id="47" name="Rak 46">
                <a:extLst>
                  <a:ext uri="{FF2B5EF4-FFF2-40B4-BE49-F238E27FC236}">
                    <a16:creationId xmlns:a16="http://schemas.microsoft.com/office/drawing/2014/main" id="{FC348CF6-C9DA-A44A-B469-FE9A2ECFBF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81084" y="2203748"/>
                <a:ext cx="487183" cy="0"/>
              </a:xfrm>
              <a:prstGeom prst="line">
                <a:avLst/>
              </a:prstGeom>
              <a:ln w="28575" cmpd="sng">
                <a:solidFill>
                  <a:srgbClr val="C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8" name="Rektangel 47">
            <a:extLst>
              <a:ext uri="{FF2B5EF4-FFF2-40B4-BE49-F238E27FC236}">
                <a16:creationId xmlns:a16="http://schemas.microsoft.com/office/drawing/2014/main" id="{7DD6AEC1-BD69-1140-B10C-3624ECCA92CF}"/>
              </a:ext>
            </a:extLst>
          </p:cNvPr>
          <p:cNvSpPr/>
          <p:nvPr/>
        </p:nvSpPr>
        <p:spPr>
          <a:xfrm>
            <a:off x="5953773" y="2960968"/>
            <a:ext cx="7513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= 63</a:t>
            </a:r>
          </a:p>
        </p:txBody>
      </p:sp>
      <p:grpSp>
        <p:nvGrpSpPr>
          <p:cNvPr id="49" name="Grupp 48">
            <a:extLst>
              <a:ext uri="{FF2B5EF4-FFF2-40B4-BE49-F238E27FC236}">
                <a16:creationId xmlns:a16="http://schemas.microsoft.com/office/drawing/2014/main" id="{A5483DAF-B866-BC41-BE60-C97A83FE733E}"/>
              </a:ext>
            </a:extLst>
          </p:cNvPr>
          <p:cNvGrpSpPr/>
          <p:nvPr/>
        </p:nvGrpSpPr>
        <p:grpSpPr>
          <a:xfrm>
            <a:off x="3633823" y="5131902"/>
            <a:ext cx="1963282" cy="954107"/>
            <a:chOff x="2652184" y="5613621"/>
            <a:chExt cx="1963282" cy="954107"/>
          </a:xfrm>
        </p:grpSpPr>
        <p:grpSp>
          <p:nvGrpSpPr>
            <p:cNvPr id="50" name="Grupp 49">
              <a:extLst>
                <a:ext uri="{FF2B5EF4-FFF2-40B4-BE49-F238E27FC236}">
                  <a16:creationId xmlns:a16="http://schemas.microsoft.com/office/drawing/2014/main" id="{A4A1C245-6E0A-0C4D-A2E7-1404A9C677D8}"/>
                </a:ext>
              </a:extLst>
            </p:cNvPr>
            <p:cNvGrpSpPr/>
            <p:nvPr/>
          </p:nvGrpSpPr>
          <p:grpSpPr>
            <a:xfrm>
              <a:off x="2652184" y="5613621"/>
              <a:ext cx="1963282" cy="954107"/>
              <a:chOff x="2699553" y="5613621"/>
              <a:chExt cx="1963282" cy="954107"/>
            </a:xfrm>
          </p:grpSpPr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DC91740E-4326-1645-8D7C-DCF34441DF64}"/>
                  </a:ext>
                </a:extLst>
              </p:cNvPr>
              <p:cNvSpPr/>
              <p:nvPr/>
            </p:nvSpPr>
            <p:spPr>
              <a:xfrm>
                <a:off x="2699553" y="5613621"/>
                <a:ext cx="1963282" cy="95410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C00000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sv-SE" sz="2800" dirty="0">
                    <a:solidFill>
                      <a:srgbClr val="C00000"/>
                    </a:solidFill>
                  </a:rPr>
                  <a:t>			</a:t>
                </a:r>
              </a:p>
              <a:p>
                <a:endParaRPr lang="sv-SE" sz="2800" dirty="0">
                  <a:solidFill>
                    <a:srgbClr val="C00000"/>
                  </a:solidFill>
                </a:endParaRPr>
              </a:p>
            </p:txBody>
          </p:sp>
          <p:grpSp>
            <p:nvGrpSpPr>
              <p:cNvPr id="53" name="Grupp 52">
                <a:extLst>
                  <a:ext uri="{FF2B5EF4-FFF2-40B4-BE49-F238E27FC236}">
                    <a16:creationId xmlns:a16="http://schemas.microsoft.com/office/drawing/2014/main" id="{B123DA73-A208-D44B-9AE7-C956981A1324}"/>
                  </a:ext>
                </a:extLst>
              </p:cNvPr>
              <p:cNvGrpSpPr/>
              <p:nvPr/>
            </p:nvGrpSpPr>
            <p:grpSpPr>
              <a:xfrm>
                <a:off x="2927674" y="5677492"/>
                <a:ext cx="728084" cy="823129"/>
                <a:chOff x="1657733" y="5490198"/>
                <a:chExt cx="728084" cy="823129"/>
              </a:xfrm>
            </p:grpSpPr>
            <p:sp>
              <p:nvSpPr>
                <p:cNvPr id="54" name="textruta 46">
                  <a:extLst>
                    <a:ext uri="{FF2B5EF4-FFF2-40B4-BE49-F238E27FC236}">
                      <a16:creationId xmlns:a16="http://schemas.microsoft.com/office/drawing/2014/main" id="{88A0FAE1-4F5F-CB4F-9F71-83DF31FFE58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657733" y="5490198"/>
                  <a:ext cx="72808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dirty="0">
                      <a:solidFill>
                        <a:srgbClr val="C00000"/>
                      </a:solidFill>
                    </a:rPr>
                    <a:t>3,15</a:t>
                  </a:r>
                </a:p>
              </p:txBody>
            </p:sp>
            <p:sp>
              <p:nvSpPr>
                <p:cNvPr id="55" name="textruta 47">
                  <a:extLst>
                    <a:ext uri="{FF2B5EF4-FFF2-40B4-BE49-F238E27FC236}">
                      <a16:creationId xmlns:a16="http://schemas.microsoft.com/office/drawing/2014/main" id="{A6DD7563-FC12-4246-A1CC-67BABD6D9DC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657733" y="5851662"/>
                  <a:ext cx="72808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dirty="0">
                      <a:solidFill>
                        <a:srgbClr val="C00000"/>
                      </a:solidFill>
                    </a:rPr>
                    <a:t>0,05</a:t>
                  </a:r>
                </a:p>
              </p:txBody>
            </p:sp>
            <p:cxnSp>
              <p:nvCxnSpPr>
                <p:cNvPr id="56" name="Rak 55">
                  <a:extLst>
                    <a:ext uri="{FF2B5EF4-FFF2-40B4-BE49-F238E27FC236}">
                      <a16:creationId xmlns:a16="http://schemas.microsoft.com/office/drawing/2014/main" id="{389A4437-7401-9D41-A03A-5C46387E117C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704367" y="5918581"/>
                  <a:ext cx="634817" cy="0"/>
                </a:xfrm>
                <a:prstGeom prst="line">
                  <a:avLst/>
                </a:prstGeom>
                <a:ln w="28575" cmpd="sng">
                  <a:solidFill>
                    <a:srgbClr val="C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1" name="textruta 50">
              <a:extLst>
                <a:ext uri="{FF2B5EF4-FFF2-40B4-BE49-F238E27FC236}">
                  <a16:creationId xmlns:a16="http://schemas.microsoft.com/office/drawing/2014/main" id="{39FE71EA-23CE-684C-8896-613B17253BD7}"/>
                </a:ext>
              </a:extLst>
            </p:cNvPr>
            <p:cNvSpPr txBox="1"/>
            <p:nvPr/>
          </p:nvSpPr>
          <p:spPr>
            <a:xfrm>
              <a:off x="3587371" y="5858224"/>
              <a:ext cx="9753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>
                  <a:solidFill>
                    <a:srgbClr val="C00000"/>
                  </a:solidFill>
                </a:rPr>
                <a:t>= 63</a:t>
              </a:r>
              <a:endParaRPr lang="sv-SE" sz="2400" dirty="0"/>
            </a:p>
          </p:txBody>
        </p:sp>
      </p:grpSp>
      <p:sp>
        <p:nvSpPr>
          <p:cNvPr id="57" name="Rektangel 56">
            <a:extLst>
              <a:ext uri="{FF2B5EF4-FFF2-40B4-BE49-F238E27FC236}">
                <a16:creationId xmlns:a16="http://schemas.microsoft.com/office/drawing/2014/main" id="{AFBE2068-9148-AB49-8BF4-1DAC8C7E26C7}"/>
              </a:ext>
            </a:extLst>
          </p:cNvPr>
          <p:cNvSpPr/>
          <p:nvPr/>
        </p:nvSpPr>
        <p:spPr>
          <a:xfrm>
            <a:off x="3395545" y="274716"/>
            <a:ext cx="25213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dirty="0">
                <a:solidFill>
                  <a:srgbClr val="8E2503"/>
                </a:solidFill>
                <a:effectLst/>
                <a:latin typeface="+mj-lt"/>
              </a:rPr>
              <a:t>Division me</a:t>
            </a:r>
            <a:r>
              <a:rPr lang="sv-SE" sz="2000" b="1" dirty="0">
                <a:solidFill>
                  <a:srgbClr val="8E2503"/>
                </a:solidFill>
                <a:latin typeface="+mj-lt"/>
              </a:rPr>
              <a:t>d små tal</a:t>
            </a:r>
            <a:endParaRPr lang="sv-SE" sz="2000" b="1" dirty="0">
              <a:solidFill>
                <a:srgbClr val="8E2503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7083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8" grpId="0"/>
      <p:bldP spid="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ktangel 27"/>
          <p:cNvSpPr>
            <a:spLocks noChangeArrowheads="1"/>
          </p:cNvSpPr>
          <p:nvPr/>
        </p:nvSpPr>
        <p:spPr bwMode="auto">
          <a:xfrm>
            <a:off x="593140" y="2224088"/>
            <a:ext cx="12994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bg-BG" dirty="0"/>
              <a:t>630 / 300</a:t>
            </a:r>
            <a:r>
              <a:rPr lang="sv-SE" dirty="0"/>
              <a:t>  =</a:t>
            </a:r>
          </a:p>
        </p:txBody>
      </p:sp>
      <p:sp>
        <p:nvSpPr>
          <p:cNvPr id="32" name="Rektangel 31"/>
          <p:cNvSpPr>
            <a:spLocks noChangeArrowheads="1"/>
          </p:cNvSpPr>
          <p:nvPr/>
        </p:nvSpPr>
        <p:spPr bwMode="auto">
          <a:xfrm>
            <a:off x="366647" y="3447300"/>
            <a:ext cx="17524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bg-BG" dirty="0"/>
              <a:t>1</a:t>
            </a:r>
            <a:r>
              <a:rPr lang="sv-SE" dirty="0"/>
              <a:t> </a:t>
            </a:r>
            <a:r>
              <a:rPr lang="bg-BG" dirty="0"/>
              <a:t>60</a:t>
            </a:r>
            <a:r>
              <a:rPr lang="sv-SE" dirty="0"/>
              <a:t>0</a:t>
            </a:r>
            <a:r>
              <a:rPr lang="bg-BG" dirty="0"/>
              <a:t> / 8</a:t>
            </a:r>
            <a:r>
              <a:rPr lang="sv-SE" dirty="0"/>
              <a:t> 0</a:t>
            </a:r>
            <a:r>
              <a:rPr lang="bg-BG" dirty="0"/>
              <a:t>00</a:t>
            </a:r>
            <a:r>
              <a:rPr lang="sv-SE" dirty="0"/>
              <a:t>  =</a:t>
            </a:r>
          </a:p>
        </p:txBody>
      </p:sp>
      <p:grpSp>
        <p:nvGrpSpPr>
          <p:cNvPr id="3" name="Grupp 2"/>
          <p:cNvGrpSpPr/>
          <p:nvPr/>
        </p:nvGrpSpPr>
        <p:grpSpPr>
          <a:xfrm>
            <a:off x="1055510" y="1181058"/>
            <a:ext cx="798945" cy="677548"/>
            <a:chOff x="1103313" y="1151047"/>
            <a:chExt cx="798945" cy="677548"/>
          </a:xfrm>
        </p:grpSpPr>
        <p:grpSp>
          <p:nvGrpSpPr>
            <p:cNvPr id="4" name="Grupp 3"/>
            <p:cNvGrpSpPr>
              <a:grpSpLocks/>
            </p:cNvGrpSpPr>
            <p:nvPr/>
          </p:nvGrpSpPr>
          <p:grpSpPr bwMode="auto">
            <a:xfrm>
              <a:off x="1103313" y="1151047"/>
              <a:ext cx="534987" cy="677548"/>
              <a:chOff x="3864458" y="1846706"/>
              <a:chExt cx="535648" cy="677738"/>
            </a:xfrm>
          </p:grpSpPr>
          <p:sp>
            <p:nvSpPr>
              <p:cNvPr id="23584" name="textruta 4"/>
              <p:cNvSpPr txBox="1">
                <a:spLocks noChangeArrowheads="1"/>
              </p:cNvSpPr>
              <p:nvPr/>
            </p:nvSpPr>
            <p:spPr bwMode="auto">
              <a:xfrm>
                <a:off x="3911375" y="1846706"/>
                <a:ext cx="41865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13</a:t>
                </a:r>
              </a:p>
            </p:txBody>
          </p:sp>
          <p:sp>
            <p:nvSpPr>
              <p:cNvPr id="23585" name="textruta 5"/>
              <p:cNvSpPr txBox="1">
                <a:spLocks noChangeArrowheads="1"/>
              </p:cNvSpPr>
              <p:nvPr/>
            </p:nvSpPr>
            <p:spPr bwMode="auto">
              <a:xfrm>
                <a:off x="3911376" y="2155112"/>
                <a:ext cx="41865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20</a:t>
                </a:r>
              </a:p>
            </p:txBody>
          </p:sp>
          <p:cxnSp>
            <p:nvCxnSpPr>
              <p:cNvPr id="7" name="Rak 6"/>
              <p:cNvCxnSpPr/>
              <p:nvPr/>
            </p:nvCxnSpPr>
            <p:spPr>
              <a:xfrm flipV="1">
                <a:off x="3864458" y="2203748"/>
                <a:ext cx="535648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" name="textruta 1"/>
            <p:cNvSpPr txBox="1"/>
            <p:nvPr/>
          </p:nvSpPr>
          <p:spPr>
            <a:xfrm>
              <a:off x="1615171" y="1301893"/>
              <a:ext cx="287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13" name="Grupp 12"/>
          <p:cNvGrpSpPr/>
          <p:nvPr/>
        </p:nvGrpSpPr>
        <p:grpSpPr>
          <a:xfrm>
            <a:off x="1055510" y="4100236"/>
            <a:ext cx="791243" cy="671513"/>
            <a:chOff x="5876925" y="4475027"/>
            <a:chExt cx="791243" cy="671513"/>
          </a:xfrm>
        </p:grpSpPr>
        <p:grpSp>
          <p:nvGrpSpPr>
            <p:cNvPr id="12" name="Grupp 11"/>
            <p:cNvGrpSpPr>
              <a:grpSpLocks/>
            </p:cNvGrpSpPr>
            <p:nvPr/>
          </p:nvGrpSpPr>
          <p:grpSpPr bwMode="auto">
            <a:xfrm>
              <a:off x="5876925" y="4475027"/>
              <a:ext cx="536575" cy="671513"/>
              <a:chOff x="3864458" y="1846460"/>
              <a:chExt cx="535648" cy="671701"/>
            </a:xfrm>
          </p:grpSpPr>
          <p:sp>
            <p:nvSpPr>
              <p:cNvPr id="23578" name="textruta 12"/>
              <p:cNvSpPr txBox="1">
                <a:spLocks noChangeArrowheads="1"/>
              </p:cNvSpPr>
              <p:nvPr/>
            </p:nvSpPr>
            <p:spPr bwMode="auto">
              <a:xfrm>
                <a:off x="3864458" y="1846460"/>
                <a:ext cx="41865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/>
                  <a:t>40</a:t>
                </a:r>
              </a:p>
            </p:txBody>
          </p:sp>
          <p:sp>
            <p:nvSpPr>
              <p:cNvPr id="23579" name="textruta 13"/>
              <p:cNvSpPr txBox="1">
                <a:spLocks noChangeArrowheads="1"/>
              </p:cNvSpPr>
              <p:nvPr/>
            </p:nvSpPr>
            <p:spPr bwMode="auto">
              <a:xfrm>
                <a:off x="3864458" y="2148829"/>
                <a:ext cx="53564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800</a:t>
                </a:r>
              </a:p>
            </p:txBody>
          </p:sp>
          <p:cxnSp>
            <p:nvCxnSpPr>
              <p:cNvPr id="15" name="Rak 14"/>
              <p:cNvCxnSpPr/>
              <p:nvPr/>
            </p:nvCxnSpPr>
            <p:spPr>
              <a:xfrm>
                <a:off x="3864458" y="2203748"/>
                <a:ext cx="535648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textruta 42"/>
            <p:cNvSpPr txBox="1"/>
            <p:nvPr/>
          </p:nvSpPr>
          <p:spPr>
            <a:xfrm>
              <a:off x="6381081" y="4606920"/>
              <a:ext cx="287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sp>
        <p:nvSpPr>
          <p:cNvPr id="51" name="Rektangel 50"/>
          <p:cNvSpPr>
            <a:spLocks noChangeArrowheads="1"/>
          </p:cNvSpPr>
          <p:nvPr/>
        </p:nvSpPr>
        <p:spPr bwMode="auto">
          <a:xfrm>
            <a:off x="3427912" y="1334498"/>
            <a:ext cx="5932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v-SE" dirty="0"/>
              <a:t>0,65</a:t>
            </a:r>
          </a:p>
        </p:txBody>
      </p:sp>
      <p:sp>
        <p:nvSpPr>
          <p:cNvPr id="52" name="Rektangel 51"/>
          <p:cNvSpPr>
            <a:spLocks noChangeArrowheads="1"/>
          </p:cNvSpPr>
          <p:nvPr/>
        </p:nvSpPr>
        <p:spPr bwMode="auto">
          <a:xfrm>
            <a:off x="3359456" y="2247947"/>
            <a:ext cx="476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v-SE" dirty="0"/>
              <a:t>2,1</a:t>
            </a:r>
          </a:p>
        </p:txBody>
      </p:sp>
      <p:sp>
        <p:nvSpPr>
          <p:cNvPr id="59" name="Rektangel 58"/>
          <p:cNvSpPr>
            <a:spLocks noChangeArrowheads="1"/>
          </p:cNvSpPr>
          <p:nvPr/>
        </p:nvSpPr>
        <p:spPr bwMode="auto">
          <a:xfrm>
            <a:off x="2753685" y="3425443"/>
            <a:ext cx="476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v-SE" dirty="0"/>
              <a:t>0,2</a:t>
            </a:r>
          </a:p>
        </p:txBody>
      </p:sp>
      <p:sp>
        <p:nvSpPr>
          <p:cNvPr id="61" name="Rektangel 60"/>
          <p:cNvSpPr>
            <a:spLocks noChangeArrowheads="1"/>
          </p:cNvSpPr>
          <p:nvPr/>
        </p:nvSpPr>
        <p:spPr bwMode="auto">
          <a:xfrm>
            <a:off x="2536629" y="4246410"/>
            <a:ext cx="5932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v-SE" dirty="0"/>
              <a:t>0,05</a:t>
            </a:r>
          </a:p>
        </p:txBody>
      </p:sp>
      <p:grpSp>
        <p:nvGrpSpPr>
          <p:cNvPr id="63" name="Grupp 62"/>
          <p:cNvGrpSpPr/>
          <p:nvPr/>
        </p:nvGrpSpPr>
        <p:grpSpPr>
          <a:xfrm>
            <a:off x="2679343" y="1183407"/>
            <a:ext cx="798945" cy="671616"/>
            <a:chOff x="1103313" y="1150802"/>
            <a:chExt cx="798945" cy="671616"/>
          </a:xfrm>
        </p:grpSpPr>
        <p:grpSp>
          <p:nvGrpSpPr>
            <p:cNvPr id="64" name="Grupp 63"/>
            <p:cNvGrpSpPr>
              <a:grpSpLocks/>
            </p:cNvGrpSpPr>
            <p:nvPr/>
          </p:nvGrpSpPr>
          <p:grpSpPr bwMode="auto">
            <a:xfrm>
              <a:off x="1103313" y="1150802"/>
              <a:ext cx="534987" cy="671616"/>
              <a:chOff x="3864458" y="1846460"/>
              <a:chExt cx="535648" cy="671804"/>
            </a:xfrm>
          </p:grpSpPr>
          <p:sp>
            <p:nvSpPr>
              <p:cNvPr id="66" name="textruta 4"/>
              <p:cNvSpPr txBox="1">
                <a:spLocks noChangeArrowheads="1"/>
              </p:cNvSpPr>
              <p:nvPr/>
            </p:nvSpPr>
            <p:spPr bwMode="auto">
              <a:xfrm>
                <a:off x="3864458" y="1846460"/>
                <a:ext cx="476838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1,3</a:t>
                </a:r>
              </a:p>
            </p:txBody>
          </p:sp>
          <p:sp>
            <p:nvSpPr>
              <p:cNvPr id="67" name="textruta 5"/>
              <p:cNvSpPr txBox="1">
                <a:spLocks noChangeArrowheads="1"/>
              </p:cNvSpPr>
              <p:nvPr/>
            </p:nvSpPr>
            <p:spPr bwMode="auto">
              <a:xfrm>
                <a:off x="3955737" y="2148829"/>
                <a:ext cx="302033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2</a:t>
                </a:r>
              </a:p>
            </p:txBody>
          </p:sp>
          <p:cxnSp>
            <p:nvCxnSpPr>
              <p:cNvPr id="68" name="Rak 67"/>
              <p:cNvCxnSpPr/>
              <p:nvPr/>
            </p:nvCxnSpPr>
            <p:spPr>
              <a:xfrm flipV="1">
                <a:off x="3864458" y="2203748"/>
                <a:ext cx="535648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5" name="textruta 64"/>
            <p:cNvSpPr txBox="1"/>
            <p:nvPr/>
          </p:nvSpPr>
          <p:spPr>
            <a:xfrm>
              <a:off x="1615171" y="1301893"/>
              <a:ext cx="287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69" name="Grupp 68"/>
          <p:cNvGrpSpPr/>
          <p:nvPr/>
        </p:nvGrpSpPr>
        <p:grpSpPr>
          <a:xfrm>
            <a:off x="2638083" y="2086149"/>
            <a:ext cx="798945" cy="671616"/>
            <a:chOff x="1103313" y="1150802"/>
            <a:chExt cx="798945" cy="671616"/>
          </a:xfrm>
        </p:grpSpPr>
        <p:grpSp>
          <p:nvGrpSpPr>
            <p:cNvPr id="70" name="Grupp 69"/>
            <p:cNvGrpSpPr>
              <a:grpSpLocks/>
            </p:cNvGrpSpPr>
            <p:nvPr/>
          </p:nvGrpSpPr>
          <p:grpSpPr bwMode="auto">
            <a:xfrm>
              <a:off x="1103313" y="1150802"/>
              <a:ext cx="534987" cy="671616"/>
              <a:chOff x="3864458" y="1846460"/>
              <a:chExt cx="535648" cy="671804"/>
            </a:xfrm>
          </p:grpSpPr>
          <p:sp>
            <p:nvSpPr>
              <p:cNvPr id="72" name="textruta 4"/>
              <p:cNvSpPr txBox="1">
                <a:spLocks noChangeArrowheads="1"/>
              </p:cNvSpPr>
              <p:nvPr/>
            </p:nvSpPr>
            <p:spPr bwMode="auto">
              <a:xfrm>
                <a:off x="3864458" y="1846460"/>
                <a:ext cx="476838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6,3</a:t>
                </a:r>
              </a:p>
            </p:txBody>
          </p:sp>
          <p:sp>
            <p:nvSpPr>
              <p:cNvPr id="73" name="textruta 5"/>
              <p:cNvSpPr txBox="1">
                <a:spLocks noChangeArrowheads="1"/>
              </p:cNvSpPr>
              <p:nvPr/>
            </p:nvSpPr>
            <p:spPr bwMode="auto">
              <a:xfrm>
                <a:off x="3864458" y="2148829"/>
                <a:ext cx="354282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 3</a:t>
                </a:r>
              </a:p>
            </p:txBody>
          </p:sp>
          <p:cxnSp>
            <p:nvCxnSpPr>
              <p:cNvPr id="74" name="Rak 73"/>
              <p:cNvCxnSpPr/>
              <p:nvPr/>
            </p:nvCxnSpPr>
            <p:spPr>
              <a:xfrm flipV="1">
                <a:off x="3864458" y="2203748"/>
                <a:ext cx="535648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1" name="textruta 70"/>
            <p:cNvSpPr txBox="1"/>
            <p:nvPr/>
          </p:nvSpPr>
          <p:spPr>
            <a:xfrm>
              <a:off x="1615171" y="1301893"/>
              <a:ext cx="287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111" name="Grupp 110"/>
          <p:cNvGrpSpPr/>
          <p:nvPr/>
        </p:nvGrpSpPr>
        <p:grpSpPr>
          <a:xfrm>
            <a:off x="2088425" y="3263735"/>
            <a:ext cx="723665" cy="671616"/>
            <a:chOff x="5607953" y="1947727"/>
            <a:chExt cx="723665" cy="671616"/>
          </a:xfrm>
        </p:grpSpPr>
        <p:grpSp>
          <p:nvGrpSpPr>
            <p:cNvPr id="112" name="Grupp 111"/>
            <p:cNvGrpSpPr>
              <a:grpSpLocks/>
            </p:cNvGrpSpPr>
            <p:nvPr/>
          </p:nvGrpSpPr>
          <p:grpSpPr bwMode="auto">
            <a:xfrm>
              <a:off x="5607953" y="1947727"/>
              <a:ext cx="476250" cy="671616"/>
              <a:chOff x="3864458" y="1846460"/>
              <a:chExt cx="477140" cy="671804"/>
            </a:xfrm>
          </p:grpSpPr>
          <p:sp>
            <p:nvSpPr>
              <p:cNvPr id="114" name="textruta 24"/>
              <p:cNvSpPr txBox="1">
                <a:spLocks noChangeArrowheads="1"/>
              </p:cNvSpPr>
              <p:nvPr/>
            </p:nvSpPr>
            <p:spPr bwMode="auto">
              <a:xfrm>
                <a:off x="3864458" y="1846460"/>
                <a:ext cx="477140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1,6</a:t>
                </a:r>
              </a:p>
            </p:txBody>
          </p:sp>
          <p:sp>
            <p:nvSpPr>
              <p:cNvPr id="115" name="textruta 25"/>
              <p:cNvSpPr txBox="1">
                <a:spLocks noChangeArrowheads="1"/>
              </p:cNvSpPr>
              <p:nvPr/>
            </p:nvSpPr>
            <p:spPr bwMode="auto">
              <a:xfrm>
                <a:off x="3864458" y="2148829"/>
                <a:ext cx="354506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 8</a:t>
                </a:r>
              </a:p>
            </p:txBody>
          </p:sp>
          <p:cxnSp>
            <p:nvCxnSpPr>
              <p:cNvPr id="116" name="Rak 115"/>
              <p:cNvCxnSpPr/>
              <p:nvPr/>
            </p:nvCxnSpPr>
            <p:spPr>
              <a:xfrm>
                <a:off x="3864458" y="2203748"/>
                <a:ext cx="475549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3" name="textruta 112"/>
            <p:cNvSpPr txBox="1"/>
            <p:nvPr/>
          </p:nvSpPr>
          <p:spPr>
            <a:xfrm>
              <a:off x="6044531" y="2098818"/>
              <a:ext cx="287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123" name="Grupp 122"/>
          <p:cNvGrpSpPr/>
          <p:nvPr/>
        </p:nvGrpSpPr>
        <p:grpSpPr>
          <a:xfrm>
            <a:off x="1799800" y="4100236"/>
            <a:ext cx="791243" cy="671616"/>
            <a:chOff x="5876925" y="4475027"/>
            <a:chExt cx="791243" cy="671616"/>
          </a:xfrm>
        </p:grpSpPr>
        <p:grpSp>
          <p:nvGrpSpPr>
            <p:cNvPr id="124" name="Grupp 123"/>
            <p:cNvGrpSpPr>
              <a:grpSpLocks/>
            </p:cNvGrpSpPr>
            <p:nvPr/>
          </p:nvGrpSpPr>
          <p:grpSpPr bwMode="auto">
            <a:xfrm>
              <a:off x="5876925" y="4475027"/>
              <a:ext cx="536575" cy="671616"/>
              <a:chOff x="3864458" y="1846460"/>
              <a:chExt cx="535648" cy="671804"/>
            </a:xfrm>
          </p:grpSpPr>
          <p:sp>
            <p:nvSpPr>
              <p:cNvPr id="126" name="textruta 12"/>
              <p:cNvSpPr txBox="1">
                <a:spLocks noChangeArrowheads="1"/>
              </p:cNvSpPr>
              <p:nvPr/>
            </p:nvSpPr>
            <p:spPr bwMode="auto">
              <a:xfrm>
                <a:off x="3864458" y="1846460"/>
                <a:ext cx="478789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0,4</a:t>
                </a:r>
              </a:p>
            </p:txBody>
          </p:sp>
          <p:sp>
            <p:nvSpPr>
              <p:cNvPr id="127" name="textruta 13"/>
              <p:cNvSpPr txBox="1">
                <a:spLocks noChangeArrowheads="1"/>
              </p:cNvSpPr>
              <p:nvPr/>
            </p:nvSpPr>
            <p:spPr bwMode="auto">
              <a:xfrm>
                <a:off x="3864458" y="2148829"/>
                <a:ext cx="405330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  8</a:t>
                </a:r>
              </a:p>
            </p:txBody>
          </p:sp>
          <p:cxnSp>
            <p:nvCxnSpPr>
              <p:cNvPr id="128" name="Rak 127"/>
              <p:cNvCxnSpPr/>
              <p:nvPr/>
            </p:nvCxnSpPr>
            <p:spPr>
              <a:xfrm>
                <a:off x="3864458" y="2203748"/>
                <a:ext cx="535648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5" name="textruta 124"/>
            <p:cNvSpPr txBox="1"/>
            <p:nvPr/>
          </p:nvSpPr>
          <p:spPr>
            <a:xfrm>
              <a:off x="6381081" y="4606920"/>
              <a:ext cx="287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sp>
        <p:nvSpPr>
          <p:cNvPr id="135" name="Rektangel 134">
            <a:extLst>
              <a:ext uri="{FF2B5EF4-FFF2-40B4-BE49-F238E27FC236}">
                <a16:creationId xmlns:a16="http://schemas.microsoft.com/office/drawing/2014/main" id="{1D89004A-C1F9-3744-883F-2E5B231EDB57}"/>
              </a:ext>
            </a:extLst>
          </p:cNvPr>
          <p:cNvSpPr/>
          <p:nvPr/>
        </p:nvSpPr>
        <p:spPr>
          <a:xfrm>
            <a:off x="4018981" y="250751"/>
            <a:ext cx="995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dirty="0">
              <a:solidFill>
                <a:srgbClr val="8E2503"/>
              </a:solidFill>
              <a:effectLst/>
              <a:latin typeface="+mj-lt"/>
            </a:endParaRPr>
          </a:p>
        </p:txBody>
      </p:sp>
      <p:grpSp>
        <p:nvGrpSpPr>
          <p:cNvPr id="136" name="Grupp 135">
            <a:extLst>
              <a:ext uri="{FF2B5EF4-FFF2-40B4-BE49-F238E27FC236}">
                <a16:creationId xmlns:a16="http://schemas.microsoft.com/office/drawing/2014/main" id="{C0933A6B-8067-464E-89E0-32155A1064B1}"/>
              </a:ext>
            </a:extLst>
          </p:cNvPr>
          <p:cNvGrpSpPr/>
          <p:nvPr/>
        </p:nvGrpSpPr>
        <p:grpSpPr>
          <a:xfrm>
            <a:off x="1874107" y="2094339"/>
            <a:ext cx="805236" cy="671178"/>
            <a:chOff x="1097022" y="1164932"/>
            <a:chExt cx="805236" cy="671178"/>
          </a:xfrm>
        </p:grpSpPr>
        <p:grpSp>
          <p:nvGrpSpPr>
            <p:cNvPr id="137" name="Grupp 136">
              <a:extLst>
                <a:ext uri="{FF2B5EF4-FFF2-40B4-BE49-F238E27FC236}">
                  <a16:creationId xmlns:a16="http://schemas.microsoft.com/office/drawing/2014/main" id="{4B7A15FD-059A-D348-81F5-7AF94B6A41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97022" y="1164932"/>
              <a:ext cx="576151" cy="671178"/>
              <a:chOff x="3858161" y="1860595"/>
              <a:chExt cx="576863" cy="671366"/>
            </a:xfrm>
          </p:grpSpPr>
          <p:sp>
            <p:nvSpPr>
              <p:cNvPr id="139" name="textruta 4">
                <a:extLst>
                  <a:ext uri="{FF2B5EF4-FFF2-40B4-BE49-F238E27FC236}">
                    <a16:creationId xmlns:a16="http://schemas.microsoft.com/office/drawing/2014/main" id="{65EE685F-79FF-3C4F-B7D1-3EF8E994F3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58161" y="1860595"/>
                <a:ext cx="576863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630</a:t>
                </a:r>
              </a:p>
            </p:txBody>
          </p:sp>
          <p:sp>
            <p:nvSpPr>
              <p:cNvPr id="140" name="textruta 5">
                <a:extLst>
                  <a:ext uri="{FF2B5EF4-FFF2-40B4-BE49-F238E27FC236}">
                    <a16:creationId xmlns:a16="http://schemas.microsoft.com/office/drawing/2014/main" id="{E1F83EC6-E594-0A49-9F94-A6BA7DFB364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62462" y="2162629"/>
                <a:ext cx="53564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300</a:t>
                </a:r>
              </a:p>
            </p:txBody>
          </p:sp>
          <p:cxnSp>
            <p:nvCxnSpPr>
              <p:cNvPr id="141" name="Rak 140">
                <a:extLst>
                  <a:ext uri="{FF2B5EF4-FFF2-40B4-BE49-F238E27FC236}">
                    <a16:creationId xmlns:a16="http://schemas.microsoft.com/office/drawing/2014/main" id="{D7CFBD76-6E7B-E649-9B20-319C6844E113}"/>
                  </a:ext>
                </a:extLst>
              </p:cNvPr>
              <p:cNvCxnSpPr/>
              <p:nvPr/>
            </p:nvCxnSpPr>
            <p:spPr>
              <a:xfrm flipV="1">
                <a:off x="3864458" y="2203748"/>
                <a:ext cx="535648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8" name="textruta 137">
              <a:extLst>
                <a:ext uri="{FF2B5EF4-FFF2-40B4-BE49-F238E27FC236}">
                  <a16:creationId xmlns:a16="http://schemas.microsoft.com/office/drawing/2014/main" id="{1F995475-8EA0-5F45-9F94-8A8A208B94C9}"/>
                </a:ext>
              </a:extLst>
            </p:cNvPr>
            <p:cNvSpPr txBox="1"/>
            <p:nvPr/>
          </p:nvSpPr>
          <p:spPr>
            <a:xfrm>
              <a:off x="1615171" y="1301893"/>
              <a:ext cx="287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142" name="Grupp 141">
            <a:extLst>
              <a:ext uri="{FF2B5EF4-FFF2-40B4-BE49-F238E27FC236}">
                <a16:creationId xmlns:a16="http://schemas.microsoft.com/office/drawing/2014/main" id="{B7F6A8D8-412B-0A4F-BCE7-5B94C47F1938}"/>
              </a:ext>
            </a:extLst>
          </p:cNvPr>
          <p:cNvGrpSpPr/>
          <p:nvPr/>
        </p:nvGrpSpPr>
        <p:grpSpPr>
          <a:xfrm>
            <a:off x="1825453" y="1177166"/>
            <a:ext cx="798945" cy="677548"/>
            <a:chOff x="1103313" y="1151047"/>
            <a:chExt cx="798945" cy="677548"/>
          </a:xfrm>
        </p:grpSpPr>
        <p:grpSp>
          <p:nvGrpSpPr>
            <p:cNvPr id="143" name="Grupp 142">
              <a:extLst>
                <a:ext uri="{FF2B5EF4-FFF2-40B4-BE49-F238E27FC236}">
                  <a16:creationId xmlns:a16="http://schemas.microsoft.com/office/drawing/2014/main" id="{FFD6F788-71E0-8C44-B589-2982B251493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3313" y="1151047"/>
              <a:ext cx="534987" cy="677548"/>
              <a:chOff x="3864458" y="1846706"/>
              <a:chExt cx="535648" cy="677738"/>
            </a:xfrm>
          </p:grpSpPr>
          <p:sp>
            <p:nvSpPr>
              <p:cNvPr id="145" name="textruta 4">
                <a:extLst>
                  <a:ext uri="{FF2B5EF4-FFF2-40B4-BE49-F238E27FC236}">
                    <a16:creationId xmlns:a16="http://schemas.microsoft.com/office/drawing/2014/main" id="{D8F3248C-3B4F-CC4D-B400-484274DE0B5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11375" y="1846706"/>
                <a:ext cx="41865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13</a:t>
                </a:r>
              </a:p>
            </p:txBody>
          </p:sp>
          <p:sp>
            <p:nvSpPr>
              <p:cNvPr id="146" name="textruta 5">
                <a:extLst>
                  <a:ext uri="{FF2B5EF4-FFF2-40B4-BE49-F238E27FC236}">
                    <a16:creationId xmlns:a16="http://schemas.microsoft.com/office/drawing/2014/main" id="{D29B8A63-3B5C-AD49-BFE8-D1C98C06901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11376" y="2155112"/>
                <a:ext cx="41865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20</a:t>
                </a:r>
              </a:p>
            </p:txBody>
          </p:sp>
          <p:cxnSp>
            <p:nvCxnSpPr>
              <p:cNvPr id="147" name="Rak 146">
                <a:extLst>
                  <a:ext uri="{FF2B5EF4-FFF2-40B4-BE49-F238E27FC236}">
                    <a16:creationId xmlns:a16="http://schemas.microsoft.com/office/drawing/2014/main" id="{DE5BBDFB-EDC4-5E47-B08E-9CDC057D3A77}"/>
                  </a:ext>
                </a:extLst>
              </p:cNvPr>
              <p:cNvCxnSpPr/>
              <p:nvPr/>
            </p:nvCxnSpPr>
            <p:spPr>
              <a:xfrm flipV="1">
                <a:off x="3864458" y="2203748"/>
                <a:ext cx="535648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4" name="textruta 143">
              <a:extLst>
                <a:ext uri="{FF2B5EF4-FFF2-40B4-BE49-F238E27FC236}">
                  <a16:creationId xmlns:a16="http://schemas.microsoft.com/office/drawing/2014/main" id="{DC084F07-60CF-8644-938D-05A59A707CBC}"/>
                </a:ext>
              </a:extLst>
            </p:cNvPr>
            <p:cNvSpPr txBox="1"/>
            <p:nvPr/>
          </p:nvSpPr>
          <p:spPr>
            <a:xfrm>
              <a:off x="1615171" y="1301893"/>
              <a:ext cx="287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21" name="Grupp 20">
            <a:extLst>
              <a:ext uri="{FF2B5EF4-FFF2-40B4-BE49-F238E27FC236}">
                <a16:creationId xmlns:a16="http://schemas.microsoft.com/office/drawing/2014/main" id="{D07B3663-7890-E241-A6EE-844D85F1F140}"/>
              </a:ext>
            </a:extLst>
          </p:cNvPr>
          <p:cNvGrpSpPr/>
          <p:nvPr/>
        </p:nvGrpSpPr>
        <p:grpSpPr>
          <a:xfrm>
            <a:off x="2177259" y="1268433"/>
            <a:ext cx="534987" cy="276999"/>
            <a:chOff x="5719765" y="1607136"/>
            <a:chExt cx="534987" cy="276999"/>
          </a:xfrm>
        </p:grpSpPr>
        <p:cxnSp>
          <p:nvCxnSpPr>
            <p:cNvPr id="18" name="Rak 17">
              <a:extLst>
                <a:ext uri="{FF2B5EF4-FFF2-40B4-BE49-F238E27FC236}">
                  <a16:creationId xmlns:a16="http://schemas.microsoft.com/office/drawing/2014/main" id="{D7F2EF1D-C044-F54F-9B99-71CAF9C62568}"/>
                </a:ext>
              </a:extLst>
            </p:cNvPr>
            <p:cNvCxnSpPr>
              <a:cxnSpLocks/>
              <a:endCxn id="145" idx="3"/>
            </p:cNvCxnSpPr>
            <p:nvPr/>
          </p:nvCxnSpPr>
          <p:spPr>
            <a:xfrm flipV="1">
              <a:off x="5751802" y="1663707"/>
              <a:ext cx="63465" cy="109425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49" name="Rektangel 148">
              <a:extLst>
                <a:ext uri="{FF2B5EF4-FFF2-40B4-BE49-F238E27FC236}">
                  <a16:creationId xmlns:a16="http://schemas.microsoft.com/office/drawing/2014/main" id="{C88CEF98-5E5D-2A4B-87A4-D35A5F1E5B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9765" y="1607136"/>
              <a:ext cx="53498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sv-SE" sz="1200" dirty="0">
                  <a:solidFill>
                    <a:srgbClr val="C00000"/>
                  </a:solidFill>
                </a:rPr>
                <a:t>10</a:t>
              </a:r>
            </a:p>
          </p:txBody>
        </p:sp>
      </p:grpSp>
      <p:grpSp>
        <p:nvGrpSpPr>
          <p:cNvPr id="153" name="Grupp 152">
            <a:extLst>
              <a:ext uri="{FF2B5EF4-FFF2-40B4-BE49-F238E27FC236}">
                <a16:creationId xmlns:a16="http://schemas.microsoft.com/office/drawing/2014/main" id="{5904B018-9100-C348-A6AD-C9E385D6D443}"/>
              </a:ext>
            </a:extLst>
          </p:cNvPr>
          <p:cNvGrpSpPr/>
          <p:nvPr/>
        </p:nvGrpSpPr>
        <p:grpSpPr>
          <a:xfrm>
            <a:off x="2173727" y="1570099"/>
            <a:ext cx="534987" cy="276999"/>
            <a:chOff x="5719765" y="1607136"/>
            <a:chExt cx="534987" cy="276999"/>
          </a:xfrm>
        </p:grpSpPr>
        <p:cxnSp>
          <p:nvCxnSpPr>
            <p:cNvPr id="154" name="Rak 153">
              <a:extLst>
                <a:ext uri="{FF2B5EF4-FFF2-40B4-BE49-F238E27FC236}">
                  <a16:creationId xmlns:a16="http://schemas.microsoft.com/office/drawing/2014/main" id="{FDFE728E-0F62-F849-B95D-06D6B8DB793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51802" y="1663707"/>
              <a:ext cx="63465" cy="109425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55" name="Rektangel 154">
              <a:extLst>
                <a:ext uri="{FF2B5EF4-FFF2-40B4-BE49-F238E27FC236}">
                  <a16:creationId xmlns:a16="http://schemas.microsoft.com/office/drawing/2014/main" id="{656F38A8-7269-1241-A0F4-5B0656E840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9765" y="1607136"/>
              <a:ext cx="53498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sv-SE" sz="1200" dirty="0">
                  <a:solidFill>
                    <a:srgbClr val="C00000"/>
                  </a:solidFill>
                </a:rPr>
                <a:t>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2" grpId="0"/>
      <p:bldP spid="51" grpId="0"/>
      <p:bldP spid="52" grpId="0"/>
      <p:bldP spid="59" grpId="0"/>
      <p:bldP spid="61" grpId="0"/>
      <p:bldP spid="1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E8776772-9698-104E-B72C-3DB6F6A1CC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6109" y="1404927"/>
            <a:ext cx="1297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bg-BG" dirty="0"/>
              <a:t>4,5 / 0,09</a:t>
            </a:r>
            <a:r>
              <a:rPr lang="sv-SE" dirty="0"/>
              <a:t>  =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D1761435-24C4-D644-BE80-483262DB5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6806" y="4583129"/>
            <a:ext cx="15316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0,02 / 0,005  =</a:t>
            </a:r>
            <a:endParaRPr lang="sv-SE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33A9992A-C79E-DA41-A7CA-AC5F69F6F596}"/>
              </a:ext>
            </a:extLst>
          </p:cNvPr>
          <p:cNvGrpSpPr/>
          <p:nvPr/>
        </p:nvGrpSpPr>
        <p:grpSpPr>
          <a:xfrm>
            <a:off x="2498890" y="2306851"/>
            <a:ext cx="770690" cy="671513"/>
            <a:chOff x="5560928" y="1947727"/>
            <a:chExt cx="770690" cy="671513"/>
          </a:xfrm>
        </p:grpSpPr>
        <p:grpSp>
          <p:nvGrpSpPr>
            <p:cNvPr id="5" name="Grupp 4">
              <a:extLst>
                <a:ext uri="{FF2B5EF4-FFF2-40B4-BE49-F238E27FC236}">
                  <a16:creationId xmlns:a16="http://schemas.microsoft.com/office/drawing/2014/main" id="{E1523BD5-DDE4-EE42-BC17-56C86DDCCB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60928" y="1947727"/>
              <a:ext cx="592137" cy="671513"/>
              <a:chOff x="3817348" y="1846460"/>
              <a:chExt cx="593244" cy="671701"/>
            </a:xfrm>
          </p:grpSpPr>
          <p:sp>
            <p:nvSpPr>
              <p:cNvPr id="7" name="textruta 24">
                <a:extLst>
                  <a:ext uri="{FF2B5EF4-FFF2-40B4-BE49-F238E27FC236}">
                    <a16:creationId xmlns:a16="http://schemas.microsoft.com/office/drawing/2014/main" id="{9FDF53E0-2FE4-864B-88FC-9ABAFD8F7DA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17348" y="1846460"/>
                <a:ext cx="59324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0,15</a:t>
                </a:r>
              </a:p>
            </p:txBody>
          </p:sp>
          <p:sp>
            <p:nvSpPr>
              <p:cNvPr id="8" name="textruta 25">
                <a:extLst>
                  <a:ext uri="{FF2B5EF4-FFF2-40B4-BE49-F238E27FC236}">
                    <a16:creationId xmlns:a16="http://schemas.microsoft.com/office/drawing/2014/main" id="{D1D84116-73C2-F541-B6B5-4755A1BCD8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69212" y="2148829"/>
                <a:ext cx="47625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0,3</a:t>
                </a:r>
              </a:p>
            </p:txBody>
          </p:sp>
          <p:cxnSp>
            <p:nvCxnSpPr>
              <p:cNvPr id="9" name="Rak 8">
                <a:extLst>
                  <a:ext uri="{FF2B5EF4-FFF2-40B4-BE49-F238E27FC236}">
                    <a16:creationId xmlns:a16="http://schemas.microsoft.com/office/drawing/2014/main" id="{E12D2050-CF75-1C48-A707-86E5652FD524}"/>
                  </a:ext>
                </a:extLst>
              </p:cNvPr>
              <p:cNvCxnSpPr/>
              <p:nvPr/>
            </p:nvCxnSpPr>
            <p:spPr>
              <a:xfrm>
                <a:off x="3864458" y="2203748"/>
                <a:ext cx="475549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29333DE3-B64C-FB41-8213-C5E73245ACB2}"/>
                </a:ext>
              </a:extLst>
            </p:cNvPr>
            <p:cNvSpPr txBox="1"/>
            <p:nvPr/>
          </p:nvSpPr>
          <p:spPr>
            <a:xfrm>
              <a:off x="6044531" y="2098818"/>
              <a:ext cx="287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10" name="Grupp 9">
            <a:extLst>
              <a:ext uri="{FF2B5EF4-FFF2-40B4-BE49-F238E27FC236}">
                <a16:creationId xmlns:a16="http://schemas.microsoft.com/office/drawing/2014/main" id="{0A32D02C-A71C-B645-B916-62692B5DC70A}"/>
              </a:ext>
            </a:extLst>
          </p:cNvPr>
          <p:cNvGrpSpPr/>
          <p:nvPr/>
        </p:nvGrpSpPr>
        <p:grpSpPr>
          <a:xfrm>
            <a:off x="2432907" y="5443640"/>
            <a:ext cx="971397" cy="671513"/>
            <a:chOff x="5857875" y="5338627"/>
            <a:chExt cx="971397" cy="671513"/>
          </a:xfrm>
        </p:grpSpPr>
        <p:grpSp>
          <p:nvGrpSpPr>
            <p:cNvPr id="11" name="Grupp 10">
              <a:extLst>
                <a:ext uri="{FF2B5EF4-FFF2-40B4-BE49-F238E27FC236}">
                  <a16:creationId xmlns:a16="http://schemas.microsoft.com/office/drawing/2014/main" id="{528F4794-BEBD-2749-81CB-1966FF19EF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57875" y="5338627"/>
              <a:ext cx="709613" cy="671513"/>
              <a:chOff x="3864458" y="1846460"/>
              <a:chExt cx="710238" cy="671701"/>
            </a:xfrm>
          </p:grpSpPr>
          <p:sp>
            <p:nvSpPr>
              <p:cNvPr id="13" name="textruta 36">
                <a:extLst>
                  <a:ext uri="{FF2B5EF4-FFF2-40B4-BE49-F238E27FC236}">
                    <a16:creationId xmlns:a16="http://schemas.microsoft.com/office/drawing/2014/main" id="{0C0A9DEC-D943-6042-94E1-C23E9280A5D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64458" y="1846460"/>
                <a:ext cx="71023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0,012</a:t>
                </a:r>
              </a:p>
            </p:txBody>
          </p:sp>
          <p:sp>
            <p:nvSpPr>
              <p:cNvPr id="14" name="textruta 37">
                <a:extLst>
                  <a:ext uri="{FF2B5EF4-FFF2-40B4-BE49-F238E27FC236}">
                    <a16:creationId xmlns:a16="http://schemas.microsoft.com/office/drawing/2014/main" id="{62F37517-BDDA-EB4F-B6CB-F680B21447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93007" y="2148829"/>
                <a:ext cx="47625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/>
                  <a:t>0,4</a:t>
                </a:r>
              </a:p>
            </p:txBody>
          </p:sp>
          <p:cxnSp>
            <p:nvCxnSpPr>
              <p:cNvPr id="15" name="Rak 14">
                <a:extLst>
                  <a:ext uri="{FF2B5EF4-FFF2-40B4-BE49-F238E27FC236}">
                    <a16:creationId xmlns:a16="http://schemas.microsoft.com/office/drawing/2014/main" id="{EF00223C-D5C1-1847-890B-DF49B3113CA2}"/>
                  </a:ext>
                </a:extLst>
              </p:cNvPr>
              <p:cNvCxnSpPr/>
              <p:nvPr/>
            </p:nvCxnSpPr>
            <p:spPr>
              <a:xfrm flipV="1">
                <a:off x="3864458" y="2203748"/>
                <a:ext cx="710238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23D082A6-D45C-FF46-B353-F59183C11D37}"/>
                </a:ext>
              </a:extLst>
            </p:cNvPr>
            <p:cNvSpPr txBox="1"/>
            <p:nvPr/>
          </p:nvSpPr>
          <p:spPr>
            <a:xfrm>
              <a:off x="6542185" y="5489719"/>
              <a:ext cx="287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sp>
        <p:nvSpPr>
          <p:cNvPr id="16" name="Rektangel 15">
            <a:extLst>
              <a:ext uri="{FF2B5EF4-FFF2-40B4-BE49-F238E27FC236}">
                <a16:creationId xmlns:a16="http://schemas.microsoft.com/office/drawing/2014/main" id="{62CA7789-4C65-1545-A68E-4B2CCB492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597" y="1413445"/>
            <a:ext cx="4186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v-SE" dirty="0"/>
              <a:t>50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74F04D20-83C5-5B4E-BC5A-CE3DB0D0F1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8756" y="2457942"/>
            <a:ext cx="4770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dirty="0"/>
              <a:t>0,5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6D9BFE14-4FD2-9D46-9595-7B7F0FA86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1953" y="4595222"/>
            <a:ext cx="3016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v-SE" dirty="0"/>
              <a:t>4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44C2371F-78BB-6243-8270-D2972DB66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5496" y="5536018"/>
            <a:ext cx="5932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v-SE" dirty="0"/>
              <a:t>0,03</a:t>
            </a:r>
          </a:p>
        </p:txBody>
      </p:sp>
      <p:grpSp>
        <p:nvGrpSpPr>
          <p:cNvPr id="20" name="Grupp 19">
            <a:extLst>
              <a:ext uri="{FF2B5EF4-FFF2-40B4-BE49-F238E27FC236}">
                <a16:creationId xmlns:a16="http://schemas.microsoft.com/office/drawing/2014/main" id="{A14883BC-43A0-3B4A-963C-4565808A0F22}"/>
              </a:ext>
            </a:extLst>
          </p:cNvPr>
          <p:cNvGrpSpPr/>
          <p:nvPr/>
        </p:nvGrpSpPr>
        <p:grpSpPr>
          <a:xfrm>
            <a:off x="3388483" y="1276306"/>
            <a:ext cx="798946" cy="671616"/>
            <a:chOff x="1103312" y="1150802"/>
            <a:chExt cx="798946" cy="671616"/>
          </a:xfrm>
        </p:grpSpPr>
        <p:grpSp>
          <p:nvGrpSpPr>
            <p:cNvPr id="21" name="Grupp 20">
              <a:extLst>
                <a:ext uri="{FF2B5EF4-FFF2-40B4-BE49-F238E27FC236}">
                  <a16:creationId xmlns:a16="http://schemas.microsoft.com/office/drawing/2014/main" id="{9CF1C186-A673-9145-86C7-EAF5147CC91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3312" y="1150802"/>
              <a:ext cx="535648" cy="671616"/>
              <a:chOff x="3864458" y="1846460"/>
              <a:chExt cx="536310" cy="671804"/>
            </a:xfrm>
          </p:grpSpPr>
          <p:sp>
            <p:nvSpPr>
              <p:cNvPr id="23" name="textruta 4">
                <a:extLst>
                  <a:ext uri="{FF2B5EF4-FFF2-40B4-BE49-F238E27FC236}">
                    <a16:creationId xmlns:a16="http://schemas.microsoft.com/office/drawing/2014/main" id="{321BD1EC-3393-C444-8E53-6D94D0B01E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64458" y="1846460"/>
                <a:ext cx="536310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450</a:t>
                </a:r>
              </a:p>
            </p:txBody>
          </p:sp>
          <p:sp>
            <p:nvSpPr>
              <p:cNvPr id="24" name="textruta 5">
                <a:extLst>
                  <a:ext uri="{FF2B5EF4-FFF2-40B4-BE49-F238E27FC236}">
                    <a16:creationId xmlns:a16="http://schemas.microsoft.com/office/drawing/2014/main" id="{C77F708C-C611-334E-AB65-F8289CA261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55737" y="2148829"/>
                <a:ext cx="302033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9</a:t>
                </a:r>
              </a:p>
            </p:txBody>
          </p:sp>
          <p:cxnSp>
            <p:nvCxnSpPr>
              <p:cNvPr id="25" name="Rak 24">
                <a:extLst>
                  <a:ext uri="{FF2B5EF4-FFF2-40B4-BE49-F238E27FC236}">
                    <a16:creationId xmlns:a16="http://schemas.microsoft.com/office/drawing/2014/main" id="{C7401FC0-B6C8-A045-B83A-294C65C18C05}"/>
                  </a:ext>
                </a:extLst>
              </p:cNvPr>
              <p:cNvCxnSpPr/>
              <p:nvPr/>
            </p:nvCxnSpPr>
            <p:spPr>
              <a:xfrm flipV="1">
                <a:off x="3864458" y="2203748"/>
                <a:ext cx="535648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ruta 21">
              <a:extLst>
                <a:ext uri="{FF2B5EF4-FFF2-40B4-BE49-F238E27FC236}">
                  <a16:creationId xmlns:a16="http://schemas.microsoft.com/office/drawing/2014/main" id="{C9D69F2C-F4CB-1649-8E56-CCEDA49F0951}"/>
                </a:ext>
              </a:extLst>
            </p:cNvPr>
            <p:cNvSpPr txBox="1"/>
            <p:nvPr/>
          </p:nvSpPr>
          <p:spPr>
            <a:xfrm>
              <a:off x="1615171" y="1301893"/>
              <a:ext cx="287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26" name="Grupp 25">
            <a:extLst>
              <a:ext uri="{FF2B5EF4-FFF2-40B4-BE49-F238E27FC236}">
                <a16:creationId xmlns:a16="http://schemas.microsoft.com/office/drawing/2014/main" id="{6E022343-3942-044C-B64D-3D99DCBCCBD5}"/>
              </a:ext>
            </a:extLst>
          </p:cNvPr>
          <p:cNvGrpSpPr/>
          <p:nvPr/>
        </p:nvGrpSpPr>
        <p:grpSpPr>
          <a:xfrm>
            <a:off x="3250533" y="2294809"/>
            <a:ext cx="723665" cy="671616"/>
            <a:chOff x="5607953" y="1947727"/>
            <a:chExt cx="723665" cy="671616"/>
          </a:xfrm>
        </p:grpSpPr>
        <p:grpSp>
          <p:nvGrpSpPr>
            <p:cNvPr id="27" name="Grupp 26">
              <a:extLst>
                <a:ext uri="{FF2B5EF4-FFF2-40B4-BE49-F238E27FC236}">
                  <a16:creationId xmlns:a16="http://schemas.microsoft.com/office/drawing/2014/main" id="{A49AC729-8BF9-0948-AD04-1D184A2E26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07953" y="1947727"/>
              <a:ext cx="476250" cy="671616"/>
              <a:chOff x="3864458" y="1846460"/>
              <a:chExt cx="477140" cy="671804"/>
            </a:xfrm>
          </p:grpSpPr>
          <p:sp>
            <p:nvSpPr>
              <p:cNvPr id="29" name="textruta 24">
                <a:extLst>
                  <a:ext uri="{FF2B5EF4-FFF2-40B4-BE49-F238E27FC236}">
                    <a16:creationId xmlns:a16="http://schemas.microsoft.com/office/drawing/2014/main" id="{9663183B-7EB9-3346-B9CB-28C94F6BC7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64458" y="1846460"/>
                <a:ext cx="477140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1,5</a:t>
                </a:r>
              </a:p>
            </p:txBody>
          </p:sp>
          <p:sp>
            <p:nvSpPr>
              <p:cNvPr id="30" name="textruta 25">
                <a:extLst>
                  <a:ext uri="{FF2B5EF4-FFF2-40B4-BE49-F238E27FC236}">
                    <a16:creationId xmlns:a16="http://schemas.microsoft.com/office/drawing/2014/main" id="{E95281E8-B2A3-9A4A-B8B7-DA1FAC0F78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06450" y="2148829"/>
                <a:ext cx="354506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 3</a:t>
                </a:r>
              </a:p>
            </p:txBody>
          </p:sp>
          <p:cxnSp>
            <p:nvCxnSpPr>
              <p:cNvPr id="31" name="Rak 30">
                <a:extLst>
                  <a:ext uri="{FF2B5EF4-FFF2-40B4-BE49-F238E27FC236}">
                    <a16:creationId xmlns:a16="http://schemas.microsoft.com/office/drawing/2014/main" id="{FA12755B-C761-E94B-9F3E-C8FD64433090}"/>
                  </a:ext>
                </a:extLst>
              </p:cNvPr>
              <p:cNvCxnSpPr/>
              <p:nvPr/>
            </p:nvCxnSpPr>
            <p:spPr>
              <a:xfrm>
                <a:off x="3864458" y="2203748"/>
                <a:ext cx="475549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textruta 27">
              <a:extLst>
                <a:ext uri="{FF2B5EF4-FFF2-40B4-BE49-F238E27FC236}">
                  <a16:creationId xmlns:a16="http://schemas.microsoft.com/office/drawing/2014/main" id="{94C9FCB1-E7F8-DF43-A731-973AB66D286D}"/>
                </a:ext>
              </a:extLst>
            </p:cNvPr>
            <p:cNvSpPr txBox="1"/>
            <p:nvPr/>
          </p:nvSpPr>
          <p:spPr>
            <a:xfrm>
              <a:off x="6044531" y="2098818"/>
              <a:ext cx="287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32" name="Grupp 31">
            <a:extLst>
              <a:ext uri="{FF2B5EF4-FFF2-40B4-BE49-F238E27FC236}">
                <a16:creationId xmlns:a16="http://schemas.microsoft.com/office/drawing/2014/main" id="{20D5A26D-404E-C74E-84F0-83BF88F40236}"/>
              </a:ext>
            </a:extLst>
          </p:cNvPr>
          <p:cNvGrpSpPr/>
          <p:nvPr/>
        </p:nvGrpSpPr>
        <p:grpSpPr>
          <a:xfrm>
            <a:off x="3329996" y="4444131"/>
            <a:ext cx="723665" cy="671616"/>
            <a:chOff x="5607953" y="1947727"/>
            <a:chExt cx="723665" cy="671616"/>
          </a:xfrm>
        </p:grpSpPr>
        <p:grpSp>
          <p:nvGrpSpPr>
            <p:cNvPr id="33" name="Grupp 32">
              <a:extLst>
                <a:ext uri="{FF2B5EF4-FFF2-40B4-BE49-F238E27FC236}">
                  <a16:creationId xmlns:a16="http://schemas.microsoft.com/office/drawing/2014/main" id="{CE2E3AA8-6B79-0F46-9539-48482DE6F1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07953" y="1947727"/>
              <a:ext cx="474662" cy="671616"/>
              <a:chOff x="3864458" y="1846460"/>
              <a:chExt cx="475549" cy="671804"/>
            </a:xfrm>
          </p:grpSpPr>
          <p:sp>
            <p:nvSpPr>
              <p:cNvPr id="35" name="textruta 24">
                <a:extLst>
                  <a:ext uri="{FF2B5EF4-FFF2-40B4-BE49-F238E27FC236}">
                    <a16:creationId xmlns:a16="http://schemas.microsoft.com/office/drawing/2014/main" id="{9B84B162-2A8D-DA4B-972F-97B31B42D3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64458" y="1846460"/>
                <a:ext cx="419436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20</a:t>
                </a:r>
              </a:p>
            </p:txBody>
          </p:sp>
          <p:sp>
            <p:nvSpPr>
              <p:cNvPr id="36" name="textruta 25">
                <a:extLst>
                  <a:ext uri="{FF2B5EF4-FFF2-40B4-BE49-F238E27FC236}">
                    <a16:creationId xmlns:a16="http://schemas.microsoft.com/office/drawing/2014/main" id="{7207DDF5-FAE0-A04F-A18A-31A28DC5CE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64458" y="2148829"/>
                <a:ext cx="354506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 5</a:t>
                </a:r>
              </a:p>
            </p:txBody>
          </p:sp>
          <p:cxnSp>
            <p:nvCxnSpPr>
              <p:cNvPr id="37" name="Rak 36">
                <a:extLst>
                  <a:ext uri="{FF2B5EF4-FFF2-40B4-BE49-F238E27FC236}">
                    <a16:creationId xmlns:a16="http://schemas.microsoft.com/office/drawing/2014/main" id="{7B2C6F0E-D477-7A4B-B45F-93C589A36B34}"/>
                  </a:ext>
                </a:extLst>
              </p:cNvPr>
              <p:cNvCxnSpPr/>
              <p:nvPr/>
            </p:nvCxnSpPr>
            <p:spPr>
              <a:xfrm>
                <a:off x="3864458" y="2203748"/>
                <a:ext cx="475549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textruta 33">
              <a:extLst>
                <a:ext uri="{FF2B5EF4-FFF2-40B4-BE49-F238E27FC236}">
                  <a16:creationId xmlns:a16="http://schemas.microsoft.com/office/drawing/2014/main" id="{84B70067-8DB4-B447-9929-EAE9D8D53823}"/>
                </a:ext>
              </a:extLst>
            </p:cNvPr>
            <p:cNvSpPr txBox="1"/>
            <p:nvPr/>
          </p:nvSpPr>
          <p:spPr>
            <a:xfrm>
              <a:off x="6044531" y="2098818"/>
              <a:ext cx="287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38" name="Grupp 37">
            <a:extLst>
              <a:ext uri="{FF2B5EF4-FFF2-40B4-BE49-F238E27FC236}">
                <a16:creationId xmlns:a16="http://schemas.microsoft.com/office/drawing/2014/main" id="{94C2C7B6-F399-784C-841D-485C51C40688}"/>
              </a:ext>
            </a:extLst>
          </p:cNvPr>
          <p:cNvGrpSpPr/>
          <p:nvPr/>
        </p:nvGrpSpPr>
        <p:grpSpPr>
          <a:xfrm>
            <a:off x="3408232" y="5439933"/>
            <a:ext cx="971392" cy="671616"/>
            <a:chOff x="5857880" y="5338627"/>
            <a:chExt cx="971392" cy="671616"/>
          </a:xfrm>
        </p:grpSpPr>
        <p:grpSp>
          <p:nvGrpSpPr>
            <p:cNvPr id="39" name="Grupp 38">
              <a:extLst>
                <a:ext uri="{FF2B5EF4-FFF2-40B4-BE49-F238E27FC236}">
                  <a16:creationId xmlns:a16="http://schemas.microsoft.com/office/drawing/2014/main" id="{D50B31BA-313B-4541-9AE8-976B65E6C2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57880" y="5338627"/>
              <a:ext cx="709614" cy="671616"/>
              <a:chOff x="3864458" y="1846460"/>
              <a:chExt cx="710238" cy="671804"/>
            </a:xfrm>
          </p:grpSpPr>
          <p:sp>
            <p:nvSpPr>
              <p:cNvPr id="41" name="textruta 36">
                <a:extLst>
                  <a:ext uri="{FF2B5EF4-FFF2-40B4-BE49-F238E27FC236}">
                    <a16:creationId xmlns:a16="http://schemas.microsoft.com/office/drawing/2014/main" id="{ADB68E60-1DA5-B14E-A3FB-A3BB8636B4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64458" y="1846460"/>
                <a:ext cx="645997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 0,12</a:t>
                </a:r>
              </a:p>
            </p:txBody>
          </p:sp>
          <p:sp>
            <p:nvSpPr>
              <p:cNvPr id="42" name="textruta 37">
                <a:extLst>
                  <a:ext uri="{FF2B5EF4-FFF2-40B4-BE49-F238E27FC236}">
                    <a16:creationId xmlns:a16="http://schemas.microsoft.com/office/drawing/2014/main" id="{D7FDAD61-DB73-814A-A805-F4586B3A62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93007" y="2148829"/>
                <a:ext cx="354156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 4</a:t>
                </a:r>
              </a:p>
            </p:txBody>
          </p:sp>
          <p:cxnSp>
            <p:nvCxnSpPr>
              <p:cNvPr id="43" name="Rak 42">
                <a:extLst>
                  <a:ext uri="{FF2B5EF4-FFF2-40B4-BE49-F238E27FC236}">
                    <a16:creationId xmlns:a16="http://schemas.microsoft.com/office/drawing/2014/main" id="{505C5128-F9B7-6C48-9CFD-9F949BF2CC9D}"/>
                  </a:ext>
                </a:extLst>
              </p:cNvPr>
              <p:cNvCxnSpPr/>
              <p:nvPr/>
            </p:nvCxnSpPr>
            <p:spPr>
              <a:xfrm flipV="1">
                <a:off x="3864458" y="2203748"/>
                <a:ext cx="710238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textruta 39">
              <a:extLst>
                <a:ext uri="{FF2B5EF4-FFF2-40B4-BE49-F238E27FC236}">
                  <a16:creationId xmlns:a16="http://schemas.microsoft.com/office/drawing/2014/main" id="{C1E7760F-B31C-FB4E-A9D8-EF900F83D6AE}"/>
                </a:ext>
              </a:extLst>
            </p:cNvPr>
            <p:cNvSpPr txBox="1"/>
            <p:nvPr/>
          </p:nvSpPr>
          <p:spPr>
            <a:xfrm>
              <a:off x="6542185" y="5489719"/>
              <a:ext cx="287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sp>
        <p:nvSpPr>
          <p:cNvPr id="44" name="Rektangel 43">
            <a:extLst>
              <a:ext uri="{FF2B5EF4-FFF2-40B4-BE49-F238E27FC236}">
                <a16:creationId xmlns:a16="http://schemas.microsoft.com/office/drawing/2014/main" id="{B38A1DF4-953B-F040-8FEA-50C7E00D32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2893" y="3422304"/>
            <a:ext cx="10709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5 / 0,02 = </a:t>
            </a:r>
            <a:endParaRPr lang="sv-SE" dirty="0"/>
          </a:p>
        </p:txBody>
      </p:sp>
      <p:sp>
        <p:nvSpPr>
          <p:cNvPr id="58" name="Rektangel 57">
            <a:extLst>
              <a:ext uri="{FF2B5EF4-FFF2-40B4-BE49-F238E27FC236}">
                <a16:creationId xmlns:a16="http://schemas.microsoft.com/office/drawing/2014/main" id="{429397A3-3A57-A64D-AAB4-79AA658AB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8641" y="3444620"/>
            <a:ext cx="5356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v-SE" dirty="0"/>
              <a:t>250</a:t>
            </a:r>
          </a:p>
        </p:txBody>
      </p:sp>
      <p:grpSp>
        <p:nvGrpSpPr>
          <p:cNvPr id="66" name="Grupp 65">
            <a:extLst>
              <a:ext uri="{FF2B5EF4-FFF2-40B4-BE49-F238E27FC236}">
                <a16:creationId xmlns:a16="http://schemas.microsoft.com/office/drawing/2014/main" id="{0AD544A7-2E43-8A45-91FA-486360AC74E9}"/>
              </a:ext>
            </a:extLst>
          </p:cNvPr>
          <p:cNvGrpSpPr/>
          <p:nvPr/>
        </p:nvGrpSpPr>
        <p:grpSpPr>
          <a:xfrm>
            <a:off x="3214409" y="3293530"/>
            <a:ext cx="735097" cy="671616"/>
            <a:chOff x="1094809" y="2908166"/>
            <a:chExt cx="735097" cy="671616"/>
          </a:xfrm>
        </p:grpSpPr>
        <p:grpSp>
          <p:nvGrpSpPr>
            <p:cNvPr id="67" name="Grupp 66">
              <a:extLst>
                <a:ext uri="{FF2B5EF4-FFF2-40B4-BE49-F238E27FC236}">
                  <a16:creationId xmlns:a16="http://schemas.microsoft.com/office/drawing/2014/main" id="{C14325C9-343F-7F49-9C69-AB7E093F6C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94809" y="2908166"/>
              <a:ext cx="535648" cy="671616"/>
              <a:chOff x="3820346" y="1846460"/>
              <a:chExt cx="535648" cy="671805"/>
            </a:xfrm>
          </p:grpSpPr>
          <p:sp>
            <p:nvSpPr>
              <p:cNvPr id="69" name="textruta 8">
                <a:extLst>
                  <a:ext uri="{FF2B5EF4-FFF2-40B4-BE49-F238E27FC236}">
                    <a16:creationId xmlns:a16="http://schemas.microsoft.com/office/drawing/2014/main" id="{DDADF865-C352-6C4B-AC5A-2285133B96F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20346" y="1846460"/>
                <a:ext cx="535648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500</a:t>
                </a:r>
              </a:p>
            </p:txBody>
          </p:sp>
          <p:sp>
            <p:nvSpPr>
              <p:cNvPr id="70" name="textruta 9">
                <a:extLst>
                  <a:ext uri="{FF2B5EF4-FFF2-40B4-BE49-F238E27FC236}">
                    <a16:creationId xmlns:a16="http://schemas.microsoft.com/office/drawing/2014/main" id="{A18DEBBE-1B9E-624D-99AE-649EBCF0C6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64458" y="2148829"/>
                <a:ext cx="353845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 2</a:t>
                </a:r>
              </a:p>
            </p:txBody>
          </p:sp>
          <p:cxnSp>
            <p:nvCxnSpPr>
              <p:cNvPr id="71" name="Rak 70">
                <a:extLst>
                  <a:ext uri="{FF2B5EF4-FFF2-40B4-BE49-F238E27FC236}">
                    <a16:creationId xmlns:a16="http://schemas.microsoft.com/office/drawing/2014/main" id="{5EF62A2C-3BA4-4144-A2DA-F222DB0C8290}"/>
                  </a:ext>
                </a:extLst>
              </p:cNvPr>
              <p:cNvCxnSpPr/>
              <p:nvPr/>
            </p:nvCxnSpPr>
            <p:spPr>
              <a:xfrm>
                <a:off x="3864458" y="2203748"/>
                <a:ext cx="41910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8" name="textruta 67">
              <a:extLst>
                <a:ext uri="{FF2B5EF4-FFF2-40B4-BE49-F238E27FC236}">
                  <a16:creationId xmlns:a16="http://schemas.microsoft.com/office/drawing/2014/main" id="{7C32AD16-EF10-A24B-B721-BAAC89AB3ED1}"/>
                </a:ext>
              </a:extLst>
            </p:cNvPr>
            <p:cNvSpPr txBox="1"/>
            <p:nvPr/>
          </p:nvSpPr>
          <p:spPr>
            <a:xfrm>
              <a:off x="1542819" y="3059256"/>
              <a:ext cx="287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95643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6" grpId="0"/>
      <p:bldP spid="17" grpId="0"/>
      <p:bldP spid="18" grpId="0"/>
      <p:bldP spid="19" grpId="0"/>
      <p:bldP spid="44" grpId="0"/>
      <p:bldP spid="58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18103</TotalTime>
  <Words>254</Words>
  <Application>Microsoft Macintosh PowerPoint</Application>
  <PresentationFormat>Bildspel på skärmen (4:3)</PresentationFormat>
  <Paragraphs>97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Office-tema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150</cp:revision>
  <dcterms:created xsi:type="dcterms:W3CDTF">2017-04-10T07:17:33Z</dcterms:created>
  <dcterms:modified xsi:type="dcterms:W3CDTF">2021-04-10T10:55:15Z</dcterms:modified>
</cp:coreProperties>
</file>