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1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/>
    <p:restoredTop sz="98521" autoAdjust="0"/>
  </p:normalViewPr>
  <p:slideViewPr>
    <p:cSldViewPr snapToGrid="0" snapToObjects="1">
      <p:cViewPr>
        <p:scale>
          <a:sx n="270" d="100"/>
          <a:sy n="270" d="100"/>
        </p:scale>
        <p:origin x="-5032" y="-6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9"/>
          <p:cNvSpPr>
            <a:spLocks noChangeArrowheads="1"/>
          </p:cNvSpPr>
          <p:nvPr/>
        </p:nvSpPr>
        <p:spPr bwMode="auto">
          <a:xfrm>
            <a:off x="107950" y="136525"/>
            <a:ext cx="8904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  4.2			                       Tid och rörelse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845692" y="963089"/>
            <a:ext cx="144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Tidsbegrepp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461" y="1480417"/>
            <a:ext cx="3587395" cy="251583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210" y="4215112"/>
            <a:ext cx="6991271" cy="246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849375F-DEE3-A141-BCFA-EF8784061BE2}"/>
              </a:ext>
            </a:extLst>
          </p:cNvPr>
          <p:cNvSpPr/>
          <p:nvPr/>
        </p:nvSpPr>
        <p:spPr>
          <a:xfrm>
            <a:off x="3884047" y="180278"/>
            <a:ext cx="159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>
                <a:solidFill>
                  <a:srgbClr val="800000"/>
                </a:solidFill>
              </a:rPr>
              <a:t>Tid och rörelse</a:t>
            </a:r>
            <a:endParaRPr lang="sv-SE" b="1" dirty="0">
              <a:solidFill>
                <a:srgbClr val="800000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9EE1771-8872-7642-97A7-875C0643976D}"/>
              </a:ext>
            </a:extLst>
          </p:cNvPr>
          <p:cNvSpPr/>
          <p:nvPr/>
        </p:nvSpPr>
        <p:spPr>
          <a:xfrm>
            <a:off x="936466" y="886259"/>
            <a:ext cx="7492999" cy="646331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Med en </a:t>
            </a:r>
            <a:r>
              <a:rPr lang="sv-SE" i="1" dirty="0"/>
              <a:t>graf</a:t>
            </a:r>
            <a:r>
              <a:rPr lang="sv-SE" dirty="0"/>
              <a:t> i ett koordinatsystem kan man visa en bild av till exempel en resa.</a:t>
            </a:r>
          </a:p>
          <a:p>
            <a:r>
              <a:rPr lang="sv-SE" dirty="0"/>
              <a:t>Längs </a:t>
            </a:r>
            <a:r>
              <a:rPr lang="sv-SE" i="1" dirty="0"/>
              <a:t>x</a:t>
            </a:r>
            <a:r>
              <a:rPr lang="sv-SE" dirty="0"/>
              <a:t>-axeln kan du avläsa tiden och längs </a:t>
            </a:r>
            <a:r>
              <a:rPr lang="sv-SE" i="1" dirty="0"/>
              <a:t>y</a:t>
            </a:r>
            <a:r>
              <a:rPr lang="sv-SE" dirty="0"/>
              <a:t>-axeln avläser du sträckan.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9AA7047-EDA3-574E-8920-F9F0DAB5C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93" y="1869239"/>
            <a:ext cx="4949498" cy="388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10967" y="3568198"/>
            <a:ext cx="4390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Hur långt körde Katarina den första timmen?</a:t>
            </a:r>
          </a:p>
        </p:txBody>
      </p:sp>
      <p:sp>
        <p:nvSpPr>
          <p:cNvPr id="6" name="Rektangel 5"/>
          <p:cNvSpPr/>
          <p:nvPr/>
        </p:nvSpPr>
        <p:spPr>
          <a:xfrm>
            <a:off x="110967" y="45736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Katarina stannar en stund för att hälsa på sin bror Gustaf. Hur kan man se det i diagrammet?</a:t>
            </a:r>
          </a:p>
        </p:txBody>
      </p:sp>
      <p:sp>
        <p:nvSpPr>
          <p:cNvPr id="7" name="Rektangel 6"/>
          <p:cNvSpPr/>
          <p:nvPr/>
        </p:nvSpPr>
        <p:spPr>
          <a:xfrm>
            <a:off x="5130761" y="3568198"/>
            <a:ext cx="4439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långt körde Katarina den första halvtimmen efter sin paus?</a:t>
            </a:r>
          </a:p>
        </p:txBody>
      </p:sp>
      <p:sp>
        <p:nvSpPr>
          <p:cNvPr id="8" name="Rektangel 7"/>
          <p:cNvSpPr/>
          <p:nvPr/>
        </p:nvSpPr>
        <p:spPr>
          <a:xfrm>
            <a:off x="211668" y="5933768"/>
            <a:ext cx="4111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Hur länge stannade Katarina hos sin bror?</a:t>
            </a:r>
          </a:p>
        </p:txBody>
      </p:sp>
      <p:sp>
        <p:nvSpPr>
          <p:cNvPr id="9" name="Rektangel 8"/>
          <p:cNvSpPr/>
          <p:nvPr/>
        </p:nvSpPr>
        <p:spPr>
          <a:xfrm>
            <a:off x="5130760" y="4758280"/>
            <a:ext cx="51710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Vilken tid var Katarina framme hos </a:t>
            </a:r>
            <a:r>
              <a:rPr lang="sv-SE" dirty="0" err="1"/>
              <a:t>Fasid</a:t>
            </a:r>
            <a:r>
              <a:rPr lang="sv-SE" dirty="0"/>
              <a:t>?</a:t>
            </a:r>
          </a:p>
        </p:txBody>
      </p:sp>
      <p:sp>
        <p:nvSpPr>
          <p:cNvPr id="10" name="Rektangel 9"/>
          <p:cNvSpPr/>
          <p:nvPr/>
        </p:nvSpPr>
        <p:spPr>
          <a:xfrm>
            <a:off x="5166136" y="5933768"/>
            <a:ext cx="3977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långt hade hon då kört sammanlagt?</a:t>
            </a:r>
          </a:p>
        </p:txBody>
      </p:sp>
      <p:grpSp>
        <p:nvGrpSpPr>
          <p:cNvPr id="21" name="Grupp 20"/>
          <p:cNvGrpSpPr/>
          <p:nvPr/>
        </p:nvGrpSpPr>
        <p:grpSpPr>
          <a:xfrm>
            <a:off x="1304637" y="114566"/>
            <a:ext cx="7839363" cy="3320256"/>
            <a:chOff x="1304637" y="114566"/>
            <a:chExt cx="7839363" cy="3320256"/>
          </a:xfrm>
        </p:grpSpPr>
        <p:sp>
          <p:nvSpPr>
            <p:cNvPr id="3" name="Rektangel 2"/>
            <p:cNvSpPr/>
            <p:nvPr/>
          </p:nvSpPr>
          <p:spPr>
            <a:xfrm>
              <a:off x="1304637" y="993486"/>
              <a:ext cx="358008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Katarina körde bil till sin kompis </a:t>
              </a:r>
              <a:r>
                <a:rPr lang="sv-SE" dirty="0" err="1"/>
                <a:t>Fasid</a:t>
              </a:r>
              <a:r>
                <a:rPr lang="sv-SE" dirty="0"/>
                <a:t>. Diagrammet visar hur långt hon kommit vid olika klockslag.</a:t>
              </a:r>
            </a:p>
          </p:txBody>
        </p:sp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6345" y="114566"/>
              <a:ext cx="4227655" cy="3320256"/>
            </a:xfrm>
            <a:prstGeom prst="rect">
              <a:avLst/>
            </a:prstGeom>
          </p:spPr>
        </p:pic>
      </p:grpSp>
      <p:sp>
        <p:nvSpPr>
          <p:cNvPr id="15" name="textruta 14"/>
          <p:cNvSpPr txBox="1"/>
          <p:nvPr/>
        </p:nvSpPr>
        <p:spPr>
          <a:xfrm>
            <a:off x="211668" y="3937530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60 km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280546" y="5219945"/>
            <a:ext cx="281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Grafen är vågrät.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445532" y="6303100"/>
            <a:ext cx="197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1 h 30 min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258127" y="4122196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40 km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5258127" y="5127612"/>
            <a:ext cx="153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11.45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5424907" y="6303100"/>
            <a:ext cx="2187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Svar:</a:t>
            </a:r>
            <a:r>
              <a:rPr lang="sv-SE" dirty="0">
                <a:latin typeface="Bradley Hand Bold"/>
                <a:cs typeface="Bradley Hand Bold"/>
              </a:rPr>
              <a:t> 130 km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5FEA721-6D21-8447-8078-8C4B6A47165E}"/>
              </a:ext>
            </a:extLst>
          </p:cNvPr>
          <p:cNvSpPr/>
          <p:nvPr/>
        </p:nvSpPr>
        <p:spPr>
          <a:xfrm>
            <a:off x="331717" y="336905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cxnSp>
        <p:nvCxnSpPr>
          <p:cNvPr id="23" name="Rak 22">
            <a:extLst>
              <a:ext uri="{FF2B5EF4-FFF2-40B4-BE49-F238E27FC236}">
                <a16:creationId xmlns:a16="http://schemas.microsoft.com/office/drawing/2014/main" id="{C468FA08-4A59-7542-A28A-1DC267D144C1}"/>
              </a:ext>
            </a:extLst>
          </p:cNvPr>
          <p:cNvCxnSpPr>
            <a:cxnSpLocks/>
          </p:cNvCxnSpPr>
          <p:nvPr/>
        </p:nvCxnSpPr>
        <p:spPr>
          <a:xfrm flipH="1">
            <a:off x="5258127" y="2052630"/>
            <a:ext cx="70502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k 23">
            <a:extLst>
              <a:ext uri="{FF2B5EF4-FFF2-40B4-BE49-F238E27FC236}">
                <a16:creationId xmlns:a16="http://schemas.microsoft.com/office/drawing/2014/main" id="{8069AFC0-CACD-B643-84B0-4400A0B38E04}"/>
              </a:ext>
            </a:extLst>
          </p:cNvPr>
          <p:cNvCxnSpPr>
            <a:cxnSpLocks/>
          </p:cNvCxnSpPr>
          <p:nvPr/>
        </p:nvCxnSpPr>
        <p:spPr>
          <a:xfrm>
            <a:off x="5989525" y="2052630"/>
            <a:ext cx="0" cy="107058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ak 24">
            <a:extLst>
              <a:ext uri="{FF2B5EF4-FFF2-40B4-BE49-F238E27FC236}">
                <a16:creationId xmlns:a16="http://schemas.microsoft.com/office/drawing/2014/main" id="{80A29620-2906-3E44-B1FD-8D095A92DC74}"/>
              </a:ext>
            </a:extLst>
          </p:cNvPr>
          <p:cNvCxnSpPr>
            <a:cxnSpLocks/>
          </p:cNvCxnSpPr>
          <p:nvPr/>
        </p:nvCxnSpPr>
        <p:spPr>
          <a:xfrm flipV="1">
            <a:off x="7049817" y="2052630"/>
            <a:ext cx="0" cy="107058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k 26">
            <a:extLst>
              <a:ext uri="{FF2B5EF4-FFF2-40B4-BE49-F238E27FC236}">
                <a16:creationId xmlns:a16="http://schemas.microsoft.com/office/drawing/2014/main" id="{7AFC80E1-8DBA-5E44-8946-9A2603714809}"/>
              </a:ext>
            </a:extLst>
          </p:cNvPr>
          <p:cNvCxnSpPr>
            <a:cxnSpLocks/>
          </p:cNvCxnSpPr>
          <p:nvPr/>
        </p:nvCxnSpPr>
        <p:spPr>
          <a:xfrm flipV="1">
            <a:off x="7410291" y="1353312"/>
            <a:ext cx="0" cy="175692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k 27">
            <a:extLst>
              <a:ext uri="{FF2B5EF4-FFF2-40B4-BE49-F238E27FC236}">
                <a16:creationId xmlns:a16="http://schemas.microsoft.com/office/drawing/2014/main" id="{9DB322B5-BFBD-9C42-AAF9-E6F886D7FDEC}"/>
              </a:ext>
            </a:extLst>
          </p:cNvPr>
          <p:cNvCxnSpPr>
            <a:cxnSpLocks/>
          </p:cNvCxnSpPr>
          <p:nvPr/>
        </p:nvCxnSpPr>
        <p:spPr>
          <a:xfrm>
            <a:off x="5258127" y="1353312"/>
            <a:ext cx="2143846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ak 35">
            <a:extLst>
              <a:ext uri="{FF2B5EF4-FFF2-40B4-BE49-F238E27FC236}">
                <a16:creationId xmlns:a16="http://schemas.microsoft.com/office/drawing/2014/main" id="{59D42761-5572-9342-ABF6-69502066279B}"/>
              </a:ext>
            </a:extLst>
          </p:cNvPr>
          <p:cNvCxnSpPr>
            <a:cxnSpLocks/>
          </p:cNvCxnSpPr>
          <p:nvPr/>
        </p:nvCxnSpPr>
        <p:spPr>
          <a:xfrm flipV="1">
            <a:off x="7948843" y="805438"/>
            <a:ext cx="0" cy="230480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ak 36">
            <a:extLst>
              <a:ext uri="{FF2B5EF4-FFF2-40B4-BE49-F238E27FC236}">
                <a16:creationId xmlns:a16="http://schemas.microsoft.com/office/drawing/2014/main" id="{7D189583-1855-0244-8B82-D8CAC5E4AA1B}"/>
              </a:ext>
            </a:extLst>
          </p:cNvPr>
          <p:cNvCxnSpPr>
            <a:cxnSpLocks/>
          </p:cNvCxnSpPr>
          <p:nvPr/>
        </p:nvCxnSpPr>
        <p:spPr>
          <a:xfrm>
            <a:off x="5293760" y="805438"/>
            <a:ext cx="259993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Vänster klammerparentes 44">
            <a:extLst>
              <a:ext uri="{FF2B5EF4-FFF2-40B4-BE49-F238E27FC236}">
                <a16:creationId xmlns:a16="http://schemas.microsoft.com/office/drawing/2014/main" id="{5C03DDF9-E0B6-1C45-9D0A-676D55F89DD9}"/>
              </a:ext>
            </a:extLst>
          </p:cNvPr>
          <p:cNvSpPr/>
          <p:nvPr/>
        </p:nvSpPr>
        <p:spPr>
          <a:xfrm rot="5400000">
            <a:off x="6397086" y="1379375"/>
            <a:ext cx="246227" cy="1059234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6" name="Rak 45">
            <a:extLst>
              <a:ext uri="{FF2B5EF4-FFF2-40B4-BE49-F238E27FC236}">
                <a16:creationId xmlns:a16="http://schemas.microsoft.com/office/drawing/2014/main" id="{F2FC6CA5-421D-874B-9EF0-4E89F01673C0}"/>
              </a:ext>
            </a:extLst>
          </p:cNvPr>
          <p:cNvCxnSpPr>
            <a:cxnSpLocks/>
          </p:cNvCxnSpPr>
          <p:nvPr/>
        </p:nvCxnSpPr>
        <p:spPr>
          <a:xfrm>
            <a:off x="5293760" y="2052630"/>
            <a:ext cx="175605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Rak pil 49">
            <a:extLst>
              <a:ext uri="{FF2B5EF4-FFF2-40B4-BE49-F238E27FC236}">
                <a16:creationId xmlns:a16="http://schemas.microsoft.com/office/drawing/2014/main" id="{8E630EB0-38FB-BF44-A7C1-90F22AA8EBB4}"/>
              </a:ext>
            </a:extLst>
          </p:cNvPr>
          <p:cNvCxnSpPr>
            <a:cxnSpLocks/>
          </p:cNvCxnSpPr>
          <p:nvPr/>
        </p:nvCxnSpPr>
        <p:spPr>
          <a:xfrm flipV="1">
            <a:off x="4603612" y="2109674"/>
            <a:ext cx="1772992" cy="2844149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Rak 52">
            <a:extLst>
              <a:ext uri="{FF2B5EF4-FFF2-40B4-BE49-F238E27FC236}">
                <a16:creationId xmlns:a16="http://schemas.microsoft.com/office/drawing/2014/main" id="{9AD20FE2-4E6C-9242-A899-D12FEA7DA8A1}"/>
              </a:ext>
            </a:extLst>
          </p:cNvPr>
          <p:cNvCxnSpPr>
            <a:cxnSpLocks/>
          </p:cNvCxnSpPr>
          <p:nvPr/>
        </p:nvCxnSpPr>
        <p:spPr>
          <a:xfrm>
            <a:off x="5994567" y="2052630"/>
            <a:ext cx="0" cy="1070589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Rak 53">
            <a:extLst>
              <a:ext uri="{FF2B5EF4-FFF2-40B4-BE49-F238E27FC236}">
                <a16:creationId xmlns:a16="http://schemas.microsoft.com/office/drawing/2014/main" id="{B3D317DF-EE5D-9D4A-89A4-D30B109A441C}"/>
              </a:ext>
            </a:extLst>
          </p:cNvPr>
          <p:cNvCxnSpPr>
            <a:cxnSpLocks/>
          </p:cNvCxnSpPr>
          <p:nvPr/>
        </p:nvCxnSpPr>
        <p:spPr>
          <a:xfrm>
            <a:off x="7049817" y="2052630"/>
            <a:ext cx="0" cy="1070589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0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45" grpId="0" animBg="1"/>
      <p:bldP spid="45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152</Words>
  <Application>Microsoft Macintosh PowerPoint</Application>
  <PresentationFormat>Bildspel på skärmen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18</cp:revision>
  <dcterms:created xsi:type="dcterms:W3CDTF">2017-04-14T14:35:34Z</dcterms:created>
  <dcterms:modified xsi:type="dcterms:W3CDTF">2021-04-02T14:57:51Z</dcterms:modified>
</cp:coreProperties>
</file>