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320" r:id="rId2"/>
    <p:sldId id="276" r:id="rId3"/>
  </p:sldIdLst>
  <p:sldSz cx="9144000" cy="6858000" type="screen4x3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694" autoAdjust="0"/>
  </p:normalViewPr>
  <p:slideViewPr>
    <p:cSldViewPr snapToGrid="0" snapToObjects="1">
      <p:cViewPr varScale="1">
        <p:scale>
          <a:sx n="121" d="100"/>
          <a:sy n="121" d="100"/>
        </p:scale>
        <p:origin x="7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A6A5893-4956-8F41-93DE-3EB49683F04A}" type="datetimeFigureOut">
              <a:rPr lang="sv-SE"/>
              <a:pPr>
                <a:defRPr/>
              </a:pPr>
              <a:t>2021-03-25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B2F7B31-AE81-C847-B55C-DAA887F93BB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7302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Platshållare för bildobjekt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22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>
              <a:latin typeface="Calibri" charset="0"/>
            </a:endParaRPr>
          </a:p>
        </p:txBody>
      </p:sp>
      <p:sp>
        <p:nvSpPr>
          <p:cNvPr id="30723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5DD07FDF-353A-5C46-846A-EA00DF2CF53E}" type="slidenum">
              <a:rPr lang="sv-SE" sz="1200"/>
              <a:pPr eaLnBrk="1" hangingPunct="1"/>
              <a:t>2</a:t>
            </a:fld>
            <a:endParaRPr lang="sv-SE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5B33-EECA-E345-9FC2-5E3742DA8662}" type="datetimeFigureOut">
              <a:rPr lang="sv-SE"/>
              <a:pPr>
                <a:defRPr/>
              </a:pPr>
              <a:t>2021-03-25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EEA7A-7F54-C54C-9238-1EB7BEBF071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951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38DA4-4B74-C74A-B8A1-DD880CE558F0}" type="datetimeFigureOut">
              <a:rPr lang="sv-SE"/>
              <a:pPr>
                <a:defRPr/>
              </a:pPr>
              <a:t>2021-03-25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B875A-7E3D-0443-9013-E101C48B941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060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24A09-12D6-8B4E-98F3-4BA6832EECD1}" type="datetimeFigureOut">
              <a:rPr lang="sv-SE"/>
              <a:pPr>
                <a:defRPr/>
              </a:pPr>
              <a:t>2021-03-25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808A-FE97-F642-AE32-0956871E6A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394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DF713-572D-A642-BD96-714C491B39B9}" type="datetimeFigureOut">
              <a:rPr lang="sv-SE"/>
              <a:pPr>
                <a:defRPr/>
              </a:pPr>
              <a:t>2021-03-25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49861-0C9A-054D-8316-620ACEEFE4A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156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74A14-4AC4-0549-A2A1-49962690A6FC}" type="datetimeFigureOut">
              <a:rPr lang="sv-SE"/>
              <a:pPr>
                <a:defRPr/>
              </a:pPr>
              <a:t>2021-03-25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889EA-5345-DD4E-959E-6FC96FAD32E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290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1EE72-BBC9-2D4F-A7CD-2EC8A9D83FA0}" type="datetimeFigureOut">
              <a:rPr lang="sv-SE"/>
              <a:pPr>
                <a:defRPr/>
              </a:pPr>
              <a:t>2021-03-25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E7E18-F6BC-7B4E-AE79-3DBEA6BE442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855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FB39-7D05-0B46-83B1-C0B075E3D694}" type="datetimeFigureOut">
              <a:rPr lang="sv-SE"/>
              <a:pPr>
                <a:defRPr/>
              </a:pPr>
              <a:t>2021-03-25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54E4-1D05-2A40-8403-5ABBD367CEB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77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FE0B0-A13C-864E-A67E-7AADEA49CF3F}" type="datetimeFigureOut">
              <a:rPr lang="sv-SE"/>
              <a:pPr>
                <a:defRPr/>
              </a:pPr>
              <a:t>2021-03-25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4A15A-C074-D74E-9645-F192FF98BBB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130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367F1-8986-7245-BE40-7A57AE6D5A19}" type="datetimeFigureOut">
              <a:rPr lang="sv-SE"/>
              <a:pPr>
                <a:defRPr/>
              </a:pPr>
              <a:t>2021-03-25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FD5CC-B87A-8E47-B35A-7343D208697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80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B13CD-EC39-DD46-B609-1E197898BCFA}" type="datetimeFigureOut">
              <a:rPr lang="sv-SE"/>
              <a:pPr>
                <a:defRPr/>
              </a:pPr>
              <a:t>2021-03-25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5C7F7-9DAB-C748-A4CA-3B304A3A903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694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69752-66C0-9E4A-BC55-E9F6C092E643}" type="datetimeFigureOut">
              <a:rPr lang="sv-SE"/>
              <a:pPr>
                <a:defRPr/>
              </a:pPr>
              <a:t>2021-03-25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925A1-3E2C-B244-A610-751995A75D5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31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614604-6435-414E-8A45-CE1C215ECEE3}" type="datetimeFigureOut">
              <a:rPr lang="sv-SE"/>
              <a:pPr>
                <a:defRPr/>
              </a:pPr>
              <a:t>2021-03-25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F53BB1D-EC68-6A47-B5DF-5146973758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1"/>
          <p:cNvSpPr>
            <a:spLocks noChangeArrowheads="1"/>
          </p:cNvSpPr>
          <p:nvPr/>
        </p:nvSpPr>
        <p:spPr bwMode="auto">
          <a:xfrm>
            <a:off x="241300" y="174625"/>
            <a:ext cx="87852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v-SE" sz="2400" b="1" dirty="0"/>
              <a:t>2.1			 	                 Numeriska uttryck</a:t>
            </a:r>
          </a:p>
        </p:txBody>
      </p:sp>
      <p:grpSp>
        <p:nvGrpSpPr>
          <p:cNvPr id="10" name="Grupp 9"/>
          <p:cNvGrpSpPr/>
          <p:nvPr/>
        </p:nvGrpSpPr>
        <p:grpSpPr>
          <a:xfrm>
            <a:off x="1277470" y="4428618"/>
            <a:ext cx="7028796" cy="2000062"/>
            <a:chOff x="1277470" y="4428618"/>
            <a:chExt cx="7028796" cy="2000062"/>
          </a:xfrm>
        </p:grpSpPr>
        <p:pic>
          <p:nvPicPr>
            <p:cNvPr id="6" name="Bildobjekt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77470" y="4428618"/>
              <a:ext cx="1808137" cy="2000062"/>
            </a:xfrm>
            <a:prstGeom prst="rect">
              <a:avLst/>
            </a:prstGeom>
          </p:spPr>
        </p:pic>
        <p:pic>
          <p:nvPicPr>
            <p:cNvPr id="7" name="Bildobjekt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37429" y="4534406"/>
              <a:ext cx="4668837" cy="1700379"/>
            </a:xfrm>
            <a:prstGeom prst="rect">
              <a:avLst/>
            </a:prstGeom>
          </p:spPr>
        </p:pic>
      </p:grpSp>
      <p:grpSp>
        <p:nvGrpSpPr>
          <p:cNvPr id="9" name="Grupp 8"/>
          <p:cNvGrpSpPr/>
          <p:nvPr/>
        </p:nvGrpSpPr>
        <p:grpSpPr>
          <a:xfrm>
            <a:off x="2759616" y="821389"/>
            <a:ext cx="3501576" cy="2921085"/>
            <a:chOff x="2759616" y="1127933"/>
            <a:chExt cx="3501576" cy="2921085"/>
          </a:xfrm>
        </p:grpSpPr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759616" y="1490471"/>
              <a:ext cx="3501576" cy="2558547"/>
            </a:xfrm>
            <a:prstGeom prst="rect">
              <a:avLst/>
            </a:prstGeom>
          </p:spPr>
        </p:pic>
        <p:pic>
          <p:nvPicPr>
            <p:cNvPr id="8" name="Bildobjekt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353693" y="1127933"/>
              <a:ext cx="2471179" cy="36253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49332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ktangel 2"/>
          <p:cNvSpPr>
            <a:spLocks noChangeArrowheads="1"/>
          </p:cNvSpPr>
          <p:nvPr/>
        </p:nvSpPr>
        <p:spPr bwMode="auto">
          <a:xfrm>
            <a:off x="561975" y="575311"/>
            <a:ext cx="84089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v-SE" b="1" dirty="0"/>
              <a:t>Uttryck 				 	         Mellanled 					      Svar</a:t>
            </a:r>
          </a:p>
        </p:txBody>
      </p:sp>
      <p:sp>
        <p:nvSpPr>
          <p:cNvPr id="4" name="Rektangel 3"/>
          <p:cNvSpPr>
            <a:spLocks noChangeArrowheads="1"/>
          </p:cNvSpPr>
          <p:nvPr/>
        </p:nvSpPr>
        <p:spPr bwMode="auto">
          <a:xfrm>
            <a:off x="561975" y="1205859"/>
            <a:ext cx="10350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8 ∙ 3 + 10</a:t>
            </a:r>
            <a:endParaRPr lang="sv-SE" dirty="0"/>
          </a:p>
        </p:txBody>
      </p:sp>
      <p:sp>
        <p:nvSpPr>
          <p:cNvPr id="5" name="Rektangel 4"/>
          <p:cNvSpPr>
            <a:spLocks noChangeArrowheads="1"/>
          </p:cNvSpPr>
          <p:nvPr/>
        </p:nvSpPr>
        <p:spPr bwMode="auto">
          <a:xfrm>
            <a:off x="447527" y="1931934"/>
            <a:ext cx="11785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(8 + 3) ∙ 10</a:t>
            </a:r>
            <a:endParaRPr lang="sv-SE" dirty="0"/>
          </a:p>
        </p:txBody>
      </p:sp>
      <p:sp>
        <p:nvSpPr>
          <p:cNvPr id="6" name="Rektangel 5"/>
          <p:cNvSpPr>
            <a:spLocks noChangeArrowheads="1"/>
          </p:cNvSpPr>
          <p:nvPr/>
        </p:nvSpPr>
        <p:spPr bwMode="auto">
          <a:xfrm>
            <a:off x="572421" y="3464139"/>
            <a:ext cx="12105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20 / (4 − 2)</a:t>
            </a:r>
            <a:endParaRPr lang="sv-SE" dirty="0"/>
          </a:p>
        </p:txBody>
      </p:sp>
      <p:sp>
        <p:nvSpPr>
          <p:cNvPr id="7" name="Rektangel 6"/>
          <p:cNvSpPr>
            <a:spLocks noChangeArrowheads="1"/>
          </p:cNvSpPr>
          <p:nvPr/>
        </p:nvSpPr>
        <p:spPr bwMode="auto">
          <a:xfrm>
            <a:off x="546893" y="2663548"/>
            <a:ext cx="10652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20 − 4 / 2</a:t>
            </a:r>
            <a:endParaRPr lang="sv-SE" dirty="0"/>
          </a:p>
        </p:txBody>
      </p:sp>
      <p:sp>
        <p:nvSpPr>
          <p:cNvPr id="8" name="Rektangel 7"/>
          <p:cNvSpPr>
            <a:spLocks noChangeArrowheads="1"/>
          </p:cNvSpPr>
          <p:nvPr/>
        </p:nvSpPr>
        <p:spPr bwMode="auto">
          <a:xfrm>
            <a:off x="561975" y="4265762"/>
            <a:ext cx="1314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7 ∙ 10 + 3 ∙ 5</a:t>
            </a:r>
            <a:endParaRPr lang="sv-SE" dirty="0"/>
          </a:p>
        </p:txBody>
      </p:sp>
      <p:sp>
        <p:nvSpPr>
          <p:cNvPr id="9" name="Rektangel 8"/>
          <p:cNvSpPr>
            <a:spLocks noChangeArrowheads="1"/>
          </p:cNvSpPr>
          <p:nvPr/>
        </p:nvSpPr>
        <p:spPr bwMode="auto">
          <a:xfrm>
            <a:off x="476441" y="5105162"/>
            <a:ext cx="16802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(8 + 2) ∙ 5 − 3 ∙ 6</a:t>
            </a:r>
            <a:endParaRPr lang="sv-SE" dirty="0"/>
          </a:p>
        </p:txBody>
      </p:sp>
      <p:sp>
        <p:nvSpPr>
          <p:cNvPr id="10" name="Rektangel 9"/>
          <p:cNvSpPr>
            <a:spLocks noChangeArrowheads="1"/>
          </p:cNvSpPr>
          <p:nvPr/>
        </p:nvSpPr>
        <p:spPr bwMode="auto">
          <a:xfrm>
            <a:off x="561975" y="5949950"/>
            <a:ext cx="20761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is-IS" dirty="0"/>
              <a:t>45 / 9 + 2 ∙ (15 − 11)</a:t>
            </a:r>
            <a:endParaRPr lang="sv-SE" dirty="0"/>
          </a:p>
        </p:txBody>
      </p:sp>
      <p:sp>
        <p:nvSpPr>
          <p:cNvPr id="11" name="Rektangel 10"/>
          <p:cNvSpPr>
            <a:spLocks noChangeArrowheads="1"/>
          </p:cNvSpPr>
          <p:nvPr/>
        </p:nvSpPr>
        <p:spPr bwMode="auto">
          <a:xfrm>
            <a:off x="3976688" y="1204271"/>
            <a:ext cx="8715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24 + 10</a:t>
            </a:r>
            <a:endParaRPr lang="sv-SE" dirty="0"/>
          </a:p>
        </p:txBody>
      </p:sp>
      <p:sp>
        <p:nvSpPr>
          <p:cNvPr id="14" name="Rektangel 13"/>
          <p:cNvSpPr>
            <a:spLocks noChangeArrowheads="1"/>
          </p:cNvSpPr>
          <p:nvPr/>
        </p:nvSpPr>
        <p:spPr bwMode="auto">
          <a:xfrm>
            <a:off x="4007933" y="1930584"/>
            <a:ext cx="81624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11 · 10</a:t>
            </a:r>
            <a:endParaRPr lang="sv-SE" dirty="0"/>
          </a:p>
        </p:txBody>
      </p:sp>
      <p:sp>
        <p:nvSpPr>
          <p:cNvPr id="15" name="Rektangel 14"/>
          <p:cNvSpPr>
            <a:spLocks noChangeArrowheads="1"/>
          </p:cNvSpPr>
          <p:nvPr/>
        </p:nvSpPr>
        <p:spPr bwMode="auto">
          <a:xfrm>
            <a:off x="3976688" y="3464139"/>
            <a:ext cx="10389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de-DE" dirty="0"/>
              <a:t>20 / 2 </a:t>
            </a:r>
            <a:endParaRPr lang="sv-SE" dirty="0"/>
          </a:p>
        </p:txBody>
      </p:sp>
      <p:sp>
        <p:nvSpPr>
          <p:cNvPr id="16" name="Rektangel 15"/>
          <p:cNvSpPr>
            <a:spLocks noChangeArrowheads="1"/>
          </p:cNvSpPr>
          <p:nvPr/>
        </p:nvSpPr>
        <p:spPr bwMode="auto">
          <a:xfrm>
            <a:off x="3991430" y="2603623"/>
            <a:ext cx="755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20 – 2</a:t>
            </a:r>
            <a:endParaRPr lang="sv-SE" dirty="0"/>
          </a:p>
        </p:txBody>
      </p:sp>
      <p:sp>
        <p:nvSpPr>
          <p:cNvPr id="17" name="Rektangel 16"/>
          <p:cNvSpPr>
            <a:spLocks noChangeArrowheads="1"/>
          </p:cNvSpPr>
          <p:nvPr/>
        </p:nvSpPr>
        <p:spPr bwMode="auto">
          <a:xfrm>
            <a:off x="3975100" y="4207182"/>
            <a:ext cx="873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70 + 15</a:t>
            </a:r>
            <a:endParaRPr lang="sv-SE" dirty="0"/>
          </a:p>
        </p:txBody>
      </p:sp>
      <p:sp>
        <p:nvSpPr>
          <p:cNvPr id="18" name="Rektangel 17"/>
          <p:cNvSpPr>
            <a:spLocks noChangeArrowheads="1"/>
          </p:cNvSpPr>
          <p:nvPr/>
        </p:nvSpPr>
        <p:spPr bwMode="auto">
          <a:xfrm>
            <a:off x="3834420" y="5090303"/>
            <a:ext cx="11544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10 · 5 – 18</a:t>
            </a:r>
            <a:endParaRPr lang="sv-SE" dirty="0"/>
          </a:p>
        </p:txBody>
      </p:sp>
      <p:sp>
        <p:nvSpPr>
          <p:cNvPr id="19" name="Rektangel 18"/>
          <p:cNvSpPr>
            <a:spLocks noChangeArrowheads="1"/>
          </p:cNvSpPr>
          <p:nvPr/>
        </p:nvSpPr>
        <p:spPr bwMode="auto">
          <a:xfrm>
            <a:off x="3955381" y="5926432"/>
            <a:ext cx="92044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5 + 2 · 4</a:t>
            </a:r>
            <a:endParaRPr lang="sv-SE" dirty="0"/>
          </a:p>
        </p:txBody>
      </p:sp>
      <p:sp>
        <p:nvSpPr>
          <p:cNvPr id="20" name="Rektangel 19"/>
          <p:cNvSpPr>
            <a:spLocks noChangeArrowheads="1"/>
          </p:cNvSpPr>
          <p:nvPr/>
        </p:nvSpPr>
        <p:spPr bwMode="auto">
          <a:xfrm>
            <a:off x="7407150" y="1204271"/>
            <a:ext cx="4175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34 </a:t>
            </a:r>
            <a:endParaRPr lang="sv-SE" dirty="0"/>
          </a:p>
        </p:txBody>
      </p:sp>
      <p:sp>
        <p:nvSpPr>
          <p:cNvPr id="21" name="Rektangel 20"/>
          <p:cNvSpPr>
            <a:spLocks noChangeArrowheads="1"/>
          </p:cNvSpPr>
          <p:nvPr/>
        </p:nvSpPr>
        <p:spPr bwMode="auto">
          <a:xfrm>
            <a:off x="7486605" y="3450613"/>
            <a:ext cx="4716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10 </a:t>
            </a:r>
            <a:endParaRPr lang="sv-SE" dirty="0"/>
          </a:p>
        </p:txBody>
      </p:sp>
      <p:sp>
        <p:nvSpPr>
          <p:cNvPr id="22" name="Rektangel 21"/>
          <p:cNvSpPr>
            <a:spLocks noChangeArrowheads="1"/>
          </p:cNvSpPr>
          <p:nvPr/>
        </p:nvSpPr>
        <p:spPr bwMode="auto">
          <a:xfrm>
            <a:off x="7371174" y="1900868"/>
            <a:ext cx="6186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de-DE" dirty="0"/>
              <a:t>110</a:t>
            </a:r>
            <a:endParaRPr lang="sv-SE" dirty="0"/>
          </a:p>
        </p:txBody>
      </p:sp>
      <p:sp>
        <p:nvSpPr>
          <p:cNvPr id="23" name="Rektangel 22"/>
          <p:cNvSpPr>
            <a:spLocks noChangeArrowheads="1"/>
          </p:cNvSpPr>
          <p:nvPr/>
        </p:nvSpPr>
        <p:spPr bwMode="auto">
          <a:xfrm>
            <a:off x="7456724" y="2603623"/>
            <a:ext cx="419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18 </a:t>
            </a:r>
            <a:endParaRPr lang="sv-SE" dirty="0"/>
          </a:p>
        </p:txBody>
      </p:sp>
      <p:sp>
        <p:nvSpPr>
          <p:cNvPr id="24" name="Rektangel 23"/>
          <p:cNvSpPr>
            <a:spLocks noChangeArrowheads="1"/>
          </p:cNvSpPr>
          <p:nvPr/>
        </p:nvSpPr>
        <p:spPr bwMode="auto">
          <a:xfrm>
            <a:off x="7539109" y="4207182"/>
            <a:ext cx="41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85 </a:t>
            </a:r>
            <a:endParaRPr lang="sv-SE" dirty="0"/>
          </a:p>
        </p:txBody>
      </p:sp>
      <p:sp>
        <p:nvSpPr>
          <p:cNvPr id="25" name="Rektangel 24"/>
          <p:cNvSpPr>
            <a:spLocks noChangeArrowheads="1"/>
          </p:cNvSpPr>
          <p:nvPr/>
        </p:nvSpPr>
        <p:spPr bwMode="auto">
          <a:xfrm>
            <a:off x="7541859" y="5104606"/>
            <a:ext cx="4187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32</a:t>
            </a:r>
            <a:endParaRPr lang="sv-SE" dirty="0"/>
          </a:p>
        </p:txBody>
      </p:sp>
      <p:sp>
        <p:nvSpPr>
          <p:cNvPr id="26" name="Rektangel 25"/>
          <p:cNvSpPr>
            <a:spLocks noChangeArrowheads="1"/>
          </p:cNvSpPr>
          <p:nvPr/>
        </p:nvSpPr>
        <p:spPr bwMode="auto">
          <a:xfrm>
            <a:off x="7573461" y="5949950"/>
            <a:ext cx="4716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13 </a:t>
            </a:r>
            <a:endParaRPr lang="sv-SE" dirty="0"/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5EAE69F8-F5DA-EA42-BEF0-C8F2F979E1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7639" y="5104606"/>
            <a:ext cx="8739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50 – 18</a:t>
            </a:r>
            <a:endParaRPr lang="sv-SE" dirty="0"/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18BC8A34-33A7-D34D-87DE-9F551300A6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4684" y="5949950"/>
            <a:ext cx="6399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5 + 8</a:t>
            </a:r>
            <a:endParaRPr lang="sv-SE" dirty="0"/>
          </a:p>
        </p:txBody>
      </p:sp>
      <p:sp>
        <p:nvSpPr>
          <p:cNvPr id="29" name="Rektangel 2">
            <a:extLst>
              <a:ext uri="{FF2B5EF4-FFF2-40B4-BE49-F238E27FC236}">
                <a16:creationId xmlns:a16="http://schemas.microsoft.com/office/drawing/2014/main" id="{63DAFB21-F9AE-BD45-AEBC-8B8FF87A25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664" y="129122"/>
            <a:ext cx="1035051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v-SE" b="1" dirty="0">
                <a:solidFill>
                  <a:srgbClr val="C00000"/>
                </a:solidFill>
              </a:rPr>
              <a:t>Exempel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15424</TotalTime>
  <Words>118</Words>
  <Application>Microsoft Macintosh PowerPoint</Application>
  <PresentationFormat>Bildspel på skärmen (4:3)</PresentationFormat>
  <Paragraphs>27</Paragraphs>
  <Slides>2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Office-tema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146</cp:revision>
  <dcterms:created xsi:type="dcterms:W3CDTF">2017-04-10T07:17:33Z</dcterms:created>
  <dcterms:modified xsi:type="dcterms:W3CDTF">2021-03-25T13:20:06Z</dcterms:modified>
</cp:coreProperties>
</file>