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336" r:id="rId2"/>
    <p:sldId id="339" r:id="rId3"/>
    <p:sldId id="324" r:id="rId4"/>
    <p:sldId id="337" r:id="rId5"/>
    <p:sldId id="328" r:id="rId6"/>
    <p:sldId id="338" r:id="rId7"/>
    <p:sldId id="340" r:id="rId8"/>
    <p:sldId id="341" r:id="rId9"/>
    <p:sldId id="342" r:id="rId10"/>
    <p:sldId id="343" r:id="rId11"/>
    <p:sldId id="344" r:id="rId12"/>
    <p:sldId id="345" r:id="rId13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2503"/>
    <a:srgbClr val="9E2903"/>
    <a:srgbClr val="721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45" autoAdjust="0"/>
    <p:restoredTop sz="99052" autoAdjust="0"/>
  </p:normalViewPr>
  <p:slideViewPr>
    <p:cSldViewPr snapToGrid="0" snapToObjects="1">
      <p:cViewPr varScale="1">
        <p:scale>
          <a:sx n="113" d="100"/>
          <a:sy n="113" d="100"/>
        </p:scale>
        <p:origin x="156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C7A1CC34-83C5-FA48-A3B0-061C1FF66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44" y="174625"/>
            <a:ext cx="8900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400" b="1" dirty="0"/>
              <a:t>2.1			                     Addition med uppställning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8F348E87-A34F-FA48-9C5C-2F5C23B79E9E}"/>
              </a:ext>
            </a:extLst>
          </p:cNvPr>
          <p:cNvSpPr/>
          <p:nvPr/>
        </p:nvSpPr>
        <p:spPr>
          <a:xfrm>
            <a:off x="2644927" y="852365"/>
            <a:ext cx="4294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En addition kan beräknas med uppställning. 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FFBF782-D669-B147-A8A4-61ACCBC27622}"/>
              </a:ext>
            </a:extLst>
          </p:cNvPr>
          <p:cNvSpPr/>
          <p:nvPr/>
        </p:nvSpPr>
        <p:spPr>
          <a:xfrm>
            <a:off x="1605019" y="1508539"/>
            <a:ext cx="3514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Låt oss se på additionen </a:t>
            </a:r>
            <a:r>
              <a:rPr lang="sv-SE" dirty="0">
                <a:solidFill>
                  <a:srgbClr val="8E2503"/>
                </a:solidFill>
              </a:rPr>
              <a:t>327 + 145</a:t>
            </a:r>
            <a:r>
              <a:rPr lang="sv-SE" dirty="0"/>
              <a:t>. 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E5FBBAF-374A-3847-AE33-60B79C147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5503" l="1939" r="99535">
                        <a14:foregroundMark x1="3251" y1="52019" x2="4422" y2="69048"/>
                        <a14:foregroundMark x1="4422" y1="69048" x2="11016" y2="71693"/>
                        <a14:foregroundMark x1="59503" y1="41270" x2="59736" y2="44974"/>
                        <a14:foregroundMark x1="57331" y1="52646" x2="62839" y2="37037"/>
                        <a14:foregroundMark x1="61676" y1="34127" x2="57050" y2="46064"/>
                        <a14:foregroundMark x1="57120" y1="43823" x2="61831" y2="34921"/>
                        <a14:foregroundMark x1="61210" y1="34656" x2="56400" y2="39683"/>
                        <a14:foregroundMark x1="56633" y1="39683" x2="59814" y2="34656"/>
                        <a14:foregroundMark x1="63460" y1="40741" x2="65555" y2="55556"/>
                        <a14:foregroundMark x1="65167" y1="47884" x2="65167" y2="53704"/>
                        <a14:foregroundMark x1="65167" y1="55026" x2="65710" y2="45767"/>
                        <a14:foregroundMark x1="62607" y1="64550" x2="64236" y2="60847"/>
                        <a14:foregroundMark x1="56932" y1="49819" x2="58728" y2="38624"/>
                        <a14:foregroundMark x1="49375" y1="81793" x2="53142" y2="82011"/>
                        <a14:foregroundMark x1="53064" y1="82804" x2="55159" y2="72487"/>
                        <a14:foregroundMark x1="54926" y1="76720" x2="55469" y2="63228"/>
                        <a14:foregroundMark x1="55469" y1="62963" x2="55469" y2="72487"/>
                        <a14:foregroundMark x1="71606" y1="66402" x2="69511" y2="70635"/>
                        <a14:foregroundMark x1="67029" y1="74868" x2="72692" y2="58995"/>
                        <a14:foregroundMark x1="71683" y1="58730" x2="68891" y2="58466"/>
                        <a14:foregroundMark x1="68891" y1="58201" x2="72149" y2="57672"/>
                        <a14:foregroundMark x1="68968" y1="87566" x2="74709" y2="82275"/>
                        <a14:foregroundMark x1="73778" y1="82011" x2="68425" y2="87566"/>
                        <a14:foregroundMark x1="79674" y1="74339" x2="78588" y2="79101"/>
                        <a14:foregroundMark x1="86036" y1="55291" x2="88285" y2="59524"/>
                        <a14:foregroundMark x1="83398" y1="17460" x2="81226" y2="18783"/>
                        <a14:foregroundMark x1="94957" y1="37302" x2="95035" y2="47884"/>
                        <a14:foregroundMark x1="94725" y1="45503" x2="96897" y2="55556"/>
                        <a14:foregroundMark x1="93561" y1="63492" x2="92708" y2="63757"/>
                        <a14:foregroundMark x1="92630" y1="64550" x2="96199" y2="71693"/>
                        <a14:foregroundMark x1="95345" y1="89683" x2="98138" y2="80688"/>
                        <a14:foregroundMark x1="98138" y1="80423" x2="96897" y2="86508"/>
                        <a14:foregroundMark x1="67106" y1="88624" x2="68658" y2="80952"/>
                        <a14:foregroundMark x1="96354" y1="90476" x2="99069" y2="78042"/>
                        <a14:foregroundMark x1="85027" y1="35714" x2="85570" y2="37037"/>
                        <a14:foregroundMark x1="85570" y1="37566" x2="87820" y2="29894"/>
                        <a14:foregroundMark x1="87820" y1="29365" x2="85958" y2="36508"/>
                        <a14:foregroundMark x1="86346" y1="39153" x2="88208" y2="28307"/>
                        <a14:foregroundMark x1="98573" y1="46825" x2="99069" y2="43386"/>
                        <a14:foregroundMark x1="96664" y1="60053" x2="98448" y2="47690"/>
                        <a14:foregroundMark x1="99069" y1="51587" x2="97615" y2="57913"/>
                        <a14:foregroundMark x1="96819" y1="61111" x2="98589" y2="50794"/>
                        <a14:foregroundMark x1="98935" y1="50794" x2="97920" y2="57987"/>
                        <a14:foregroundMark x1="99421" y1="51204" x2="99504" y2="50794"/>
                        <a14:foregroundMark x1="98038" y1="58015" x2="99201" y2="52287"/>
                        <a14:foregroundMark x1="81769" y1="93386" x2="83553" y2="82275"/>
                        <a14:foregroundMark x1="83553" y1="82011" x2="81458" y2="94444"/>
                        <a14:foregroundMark x1="82002" y1="92593" x2="83476" y2="83598"/>
                        <a14:foregroundMark x1="83476" y1="83333" x2="82234" y2="92857"/>
                        <a14:foregroundMark x1="82234" y1="92857" x2="83863" y2="81217"/>
                        <a14:foregroundMark x1="83863" y1="81481" x2="82002" y2="92593"/>
                        <a14:foregroundMark x1="81691" y1="95503" x2="83398" y2="87831"/>
                        <a14:foregroundMark x1="8534" y1="22222" x2="2982" y2="32022"/>
                        <a14:foregroundMark x1="45151" y1="47354" x2="47324" y2="44709"/>
                        <a14:foregroundMark x1="47324" y1="44444" x2="46858" y2="53704"/>
                        <a14:foregroundMark x1="46858" y1="52910" x2="45849" y2="56878"/>
                        <a14:foregroundMark x1="42281" y1="83862" x2="45257" y2="83486"/>
                        <a14:foregroundMark x1="2172" y1="29894" x2="4344" y2="24868"/>
                        <a14:foregroundMark x1="45539" y1="82540" x2="48099" y2="82275"/>
                        <a14:foregroundMark x1="48022" y1="84392" x2="48565" y2="84392"/>
                        <a14:foregroundMark x1="48875" y1="84127" x2="49185" y2="84392"/>
                        <a14:foregroundMark x1="55780" y1="49735" x2="55857" y2="48677"/>
                        <a14:foregroundMark x1="55857" y1="52381" x2="56090" y2="54762"/>
                        <a14:foregroundMark x1="56090" y1="54497" x2="56323" y2="46032"/>
                        <a14:foregroundMark x1="55780" y1="47884" x2="55935" y2="51323"/>
                        <a14:foregroundMark x1="55935" y1="46825" x2="56400" y2="44180"/>
                        <a14:foregroundMark x1="64934" y1="48413" x2="64934" y2="51323"/>
                        <a14:foregroundMark x1="98991" y1="47619" x2="99302" y2="48677"/>
                        <a14:foregroundMark x1="99457" y1="48413" x2="99457" y2="50265"/>
                        <a14:foregroundMark x1="99457" y1="45767" x2="99457" y2="48148"/>
                        <a14:backgroundMark x1="23196" y1="93915" x2="34213" y2="93386"/>
                        <a14:backgroundMark x1="27618" y1="91534" x2="47491" y2="87235"/>
                        <a14:backgroundMark x1="48600" y1="87037" x2="49030" y2="87037"/>
                        <a14:backgroundMark x1="17378" y1="84392" x2="16835" y2="83862"/>
                        <a14:backgroundMark x1="21179" y1="82804" x2="21179" y2="82804"/>
                        <a14:backgroundMark x1="4422" y1="76455" x2="11482" y2="75661"/>
                        <a14:backgroundMark x1="11482" y1="75397" x2="11947" y2="74603"/>
                        <a14:backgroundMark x1="1716" y1="33755" x2="2405" y2="52381"/>
                        <a14:backgroundMark x1="1319" y1="23016" x2="1702" y2="33368"/>
                        <a14:backgroundMark x1="48318" y1="85714" x2="48642" y2="85714"/>
                        <a14:backgroundMark x1="47469" y1="85714" x2="47775" y2="85714"/>
                        <a14:backgroundMark x1="56245" y1="39418" x2="56090" y2="40212"/>
                        <a14:backgroundMark x1="55427" y1="55489" x2="55392" y2="56614"/>
                        <a14:backgroundMark x1="55531" y1="52193" x2="55513" y2="52758"/>
                        <a14:backgroundMark x1="55857" y1="41799" x2="55664" y2="47944"/>
                        <a14:backgroundMark x1="80372" y1="63228" x2="80295" y2="64550"/>
                        <a14:backgroundMark x1="82002" y1="50529" x2="82002" y2="49735"/>
                        <a14:backgroundMark x1="88984" y1="73545" x2="90380" y2="65608"/>
                        <a14:backgroundMark x1="96819" y1="61640" x2="97905" y2="61905"/>
                        <a14:backgroundMark x1="99457" y1="55026" x2="99457" y2="51587"/>
                        <a14:backgroundMark x1="99767" y1="50265" x2="99767" y2="507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5019" y="2096583"/>
            <a:ext cx="3122644" cy="915717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9A22D813-9EC4-FE4C-86DF-7F9D56561E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95" b="97436" l="3369" r="98848">
                        <a14:foregroundMark x1="2128" y1="16484" x2="4078" y2="71795"/>
                        <a14:foregroundMark x1="4078" y1="71795" x2="10284" y2="78388"/>
                        <a14:foregroundMark x1="10284" y1="78388" x2="11436" y2="78022"/>
                        <a14:foregroundMark x1="3546" y1="17582" x2="11613" y2="17949"/>
                        <a14:foregroundMark x1="20922" y1="11355" x2="27216" y2="11355"/>
                        <a14:foregroundMark x1="27216" y1="11355" x2="33156" y2="6960"/>
                        <a14:foregroundMark x1="33156" y1="6960" x2="35816" y2="6960"/>
                        <a14:foregroundMark x1="36613" y1="55311" x2="34043" y2="70330"/>
                        <a14:foregroundMark x1="34309" y1="74359" x2="37411" y2="54579"/>
                        <a14:foregroundMark x1="37411" y1="61172" x2="36082" y2="68864"/>
                        <a14:foregroundMark x1="37323" y1="20513" x2="38918" y2="45421"/>
                        <a14:foregroundMark x1="38918" y1="45421" x2="37500" y2="50549"/>
                        <a14:foregroundMark x1="36525" y1="17216" x2="38918" y2="41392"/>
                        <a14:foregroundMark x1="38918" y1="41392" x2="38652" y2="24908"/>
                        <a14:foregroundMark x1="39007" y1="27839" x2="39450" y2="41758"/>
                        <a14:foregroundMark x1="39450" y1="30769" x2="39539" y2="40659"/>
                        <a14:foregroundMark x1="39362" y1="31502" x2="39539" y2="41392"/>
                        <a14:foregroundMark x1="39273" y1="30037" x2="39273" y2="31868"/>
                        <a14:foregroundMark x1="48670" y1="19780" x2="52394" y2="40659"/>
                        <a14:foregroundMark x1="52394" y1="40659" x2="49113" y2="23443"/>
                        <a14:foregroundMark x1="46011" y1="62637" x2="44326" y2="61905"/>
                        <a14:foregroundMark x1="56028" y1="66667" x2="55230" y2="80586"/>
                        <a14:foregroundMark x1="67642" y1="21978" x2="71454" y2="42857"/>
                        <a14:foregroundMark x1="71454" y1="42857" x2="70479" y2="41758"/>
                        <a14:foregroundMark x1="76596" y1="64103" x2="76064" y2="73626"/>
                        <a14:foregroundMark x1="76596" y1="69597" x2="77216" y2="59341"/>
                        <a14:foregroundMark x1="82270" y1="38095" x2="87589" y2="50183"/>
                        <a14:foregroundMark x1="87589" y1="50183" x2="84309" y2="37363"/>
                        <a14:foregroundMark x1="93440" y1="51282" x2="94149" y2="76190"/>
                        <a14:foregroundMark x1="94149" y1="76190" x2="92730" y2="54579"/>
                        <a14:foregroundMark x1="96365" y1="59341" x2="97252" y2="52015"/>
                        <a14:foregroundMark x1="95390" y1="86081" x2="98316" y2="71429"/>
                        <a14:foregroundMark x1="98316" y1="71062" x2="94060" y2="86813"/>
                        <a14:foregroundMark x1="95390" y1="86081" x2="95390" y2="86081"/>
                        <a14:foregroundMark x1="96188" y1="83516" x2="98670" y2="69963"/>
                        <a14:foregroundMark x1="98670" y1="69597" x2="96543" y2="83883"/>
                        <a14:foregroundMark x1="96543" y1="83516" x2="96543" y2="83883"/>
                        <a14:foregroundMark x1="96543" y1="83516" x2="97518" y2="80952"/>
                        <a14:foregroundMark x1="97518" y1="81319" x2="97252" y2="82418"/>
                        <a14:foregroundMark x1="97340" y1="82051" x2="98936" y2="70330"/>
                        <a14:foregroundMark x1="94326" y1="41758" x2="97429" y2="28571"/>
                        <a14:foregroundMark x1="97429" y1="28205" x2="96986" y2="31502"/>
                        <a14:foregroundMark x1="96986" y1="31136" x2="95124" y2="40659"/>
                        <a14:foregroundMark x1="78635" y1="90842" x2="79787" y2="87546"/>
                        <a14:foregroundMark x1="80053" y1="89744" x2="81649" y2="77289"/>
                        <a14:foregroundMark x1="74734" y1="29670" x2="74911" y2="38828"/>
                        <a14:foregroundMark x1="52128" y1="65568" x2="57535" y2="53846"/>
                        <a14:foregroundMark x1="57535" y1="53846" x2="60018" y2="59707"/>
                        <a14:foregroundMark x1="60018" y1="60073" x2="61525" y2="75824"/>
                        <a14:foregroundMark x1="54433" y1="97436" x2="60461" y2="89744"/>
                        <a14:foregroundMark x1="60461" y1="89744" x2="60816" y2="82784"/>
                        <a14:foregroundMark x1="60727" y1="88645" x2="61613" y2="73626"/>
                        <a14:foregroundMark x1="61613" y1="82418" x2="61702" y2="83150"/>
                        <a14:foregroundMark x1="59663" y1="60806" x2="61525" y2="69597"/>
                        <a14:foregroundMark x1="51241" y1="83150" x2="53191" y2="58974"/>
                        <a14:foregroundMark x1="53191" y1="58974" x2="57004" y2="53846"/>
                        <a14:foregroundMark x1="57004" y1="53480" x2="52482" y2="66667"/>
                        <a14:foregroundMark x1="52195" y1="67391" x2="55053" y2="53480"/>
                        <a14:foregroundMark x1="51064" y1="72894" x2="51461" y2="70963"/>
                        <a14:foregroundMark x1="55053" y1="53480" x2="57358" y2="52747"/>
                        <a14:foregroundMark x1="52081" y1="71159" x2="51507" y2="75824"/>
                        <a14:foregroundMark x1="54255" y1="53480" x2="52132" y2="70742"/>
                        <a14:foregroundMark x1="51423" y1="66160" x2="51418" y2="65568"/>
                        <a14:foregroundMark x1="51507" y1="75824" x2="51465" y2="70964"/>
                        <a14:foregroundMark x1="51354" y1="70929" x2="51241" y2="80952"/>
                        <a14:foregroundMark x1="51418" y1="65201" x2="51407" y2="66155"/>
                        <a14:foregroundMark x1="51170" y1="70870" x2="51241" y2="84249"/>
                        <a14:foregroundMark x1="51025" y1="77773" x2="50776" y2="70745"/>
                        <a14:foregroundMark x1="51241" y1="83883" x2="51078" y2="79278"/>
                        <a14:foregroundMark x1="42553" y1="89744" x2="48404" y2="82051"/>
                        <a14:foregroundMark x1="48404" y1="82051" x2="49468" y2="78022"/>
                        <a14:foregroundMark x1="39450" y1="72894" x2="42021" y2="49817"/>
                        <a14:foregroundMark x1="42021" y1="49817" x2="47288" y2="49502"/>
                        <a14:foregroundMark x1="53812" y1="47253" x2="53457" y2="49084"/>
                        <a14:foregroundMark x1="53546" y1="49084" x2="56649" y2="26740"/>
                        <a14:foregroundMark x1="56649" y1="26740" x2="56294" y2="21245"/>
                        <a14:foregroundMark x1="46365" y1="41758" x2="46099" y2="16850"/>
                        <a14:foregroundMark x1="46099" y1="16850" x2="45656" y2="36630"/>
                        <a14:foregroundMark x1="45833" y1="19414" x2="51241" y2="7326"/>
                        <a14:foregroundMark x1="51241" y1="7326" x2="56294" y2="21245"/>
                        <a14:foregroundMark x1="56294" y1="21245" x2="56294" y2="21612"/>
                        <a14:foregroundMark x1="56294" y1="21245" x2="51064" y2="7326"/>
                        <a14:foregroundMark x1="51064" y1="7326" x2="46986" y2="14652"/>
                        <a14:foregroundMark x1="46986" y1="14286" x2="53280" y2="6960"/>
                        <a14:foregroundMark x1="53280" y1="6960" x2="56028" y2="18681"/>
                        <a14:foregroundMark x1="53014" y1="6960" x2="52926" y2="6227"/>
                        <a14:foregroundMark x1="49823" y1="5861" x2="50975" y2="5495"/>
                        <a14:foregroundMark x1="56206" y1="22711" x2="56206" y2="21612"/>
                        <a14:foregroundMark x1="49645" y1="79121" x2="49645" y2="69231"/>
                        <a14:foregroundMark x1="49645" y1="73626" x2="49911" y2="71795"/>
                        <a14:foregroundMark x1="47784" y1="52381" x2="49734" y2="72161"/>
                        <a14:foregroundMark x1="48848" y1="48718" x2="52748" y2="49084"/>
                        <a14:backgroundMark x1="50709" y1="58974" x2="50709" y2="63370"/>
                        <a14:backgroundMark x1="50621" y1="76190" x2="50621" y2="72527"/>
                        <a14:backgroundMark x1="47429" y1="48718" x2="48582" y2="498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6327" y="3142581"/>
            <a:ext cx="2973477" cy="719645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3C4328BA-423F-C242-ABE6-83E8D538B859}"/>
              </a:ext>
            </a:extLst>
          </p:cNvPr>
          <p:cNvSpPr/>
          <p:nvPr/>
        </p:nvSpPr>
        <p:spPr>
          <a:xfrm>
            <a:off x="1327539" y="3105896"/>
            <a:ext cx="554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4000" dirty="0"/>
              <a:t>+ </a:t>
            </a:r>
          </a:p>
        </p:txBody>
      </p:sp>
      <p:cxnSp>
        <p:nvCxnSpPr>
          <p:cNvPr id="15" name="Rak 14">
            <a:extLst>
              <a:ext uri="{FF2B5EF4-FFF2-40B4-BE49-F238E27FC236}">
                <a16:creationId xmlns:a16="http://schemas.microsoft.com/office/drawing/2014/main" id="{0F8D72C2-9521-BC46-A9AF-804FC3F0C329}"/>
              </a:ext>
            </a:extLst>
          </p:cNvPr>
          <p:cNvCxnSpPr/>
          <p:nvPr/>
        </p:nvCxnSpPr>
        <p:spPr>
          <a:xfrm>
            <a:off x="1466491" y="3948490"/>
            <a:ext cx="365263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BDAED4E6-2AAD-8945-8699-988E298DA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04" b="89488" l="273" r="98089">
                        <a14:foregroundMark x1="2548" y1="25876" x2="3185" y2="32615"/>
                        <a14:foregroundMark x1="1365" y1="22372" x2="5732" y2="14016"/>
                        <a14:foregroundMark x1="5732" y1="14016" x2="6278" y2="14016"/>
                        <a14:foregroundMark x1="910" y1="19677" x2="1379" y2="16897"/>
                        <a14:foregroundMark x1="771" y1="17425" x2="2093" y2="13208"/>
                        <a14:foregroundMark x1="21474" y1="11051" x2="30937" y2="9973"/>
                        <a14:foregroundMark x1="60874" y1="81402" x2="60328" y2="87332"/>
                        <a14:foregroundMark x1="72157" y1="60377" x2="71156" y2="76280"/>
                        <a14:foregroundMark x1="71156" y1="76280" x2="70792" y2="71968"/>
                        <a14:foregroundMark x1="83894" y1="52830" x2="80164" y2="64420"/>
                        <a14:foregroundMark x1="80164" y1="64420" x2="83439" y2="57143"/>
                        <a14:foregroundMark x1="94813" y1="58491" x2="92448" y2="72507"/>
                        <a14:foregroundMark x1="92448" y1="72507" x2="94086" y2="62534"/>
                        <a14:foregroundMark x1="92357" y1="33962" x2="90446" y2="49057"/>
                        <a14:foregroundMark x1="90446" y1="49057" x2="93358" y2="36119"/>
                        <a14:foregroundMark x1="93358" y1="36119" x2="91083" y2="38275"/>
                        <a14:foregroundMark x1="95177" y1="76819" x2="97361" y2="62803"/>
                        <a14:foregroundMark x1="97361" y1="62803" x2="96906" y2="78976"/>
                        <a14:foregroundMark x1="96906" y1="78976" x2="95359" y2="79245"/>
                        <a14:foregroundMark x1="57871" y1="37197" x2="59054" y2="33154"/>
                        <a14:foregroundMark x1="58781" y1="34232" x2="59873" y2="28032"/>
                        <a14:foregroundMark x1="59873" y1="28032" x2="60055" y2="22642"/>
                        <a14:foregroundMark x1="60055" y1="22372" x2="60146" y2="23450"/>
                        <a14:foregroundMark x1="60146" y1="23989" x2="60237" y2="28841"/>
                        <a14:foregroundMark x1="60237" y1="28571" x2="60237" y2="23720"/>
                        <a14:foregroundMark x1="60237" y1="23450" x2="59782" y2="17520"/>
                        <a14:foregroundMark x1="60146" y1="18868" x2="60146" y2="19407"/>
                        <a14:foregroundMark x1="58599" y1="15633" x2="56233" y2="11321"/>
                        <a14:foregroundMark x1="56233" y1="11051" x2="58872" y2="12668"/>
                        <a14:foregroundMark x1="50955" y1="21024" x2="55141" y2="10243"/>
                        <a14:foregroundMark x1="55141" y1="10243" x2="56233" y2="9973"/>
                        <a14:foregroundMark x1="54595" y1="9973" x2="50864" y2="19407"/>
                        <a14:foregroundMark x1="50864" y1="19137" x2="54413" y2="10512"/>
                        <a14:foregroundMark x1="54049" y1="10512" x2="52229" y2="14825"/>
                        <a14:foregroundMark x1="50773" y1="22102" x2="50773" y2="30458"/>
                        <a14:foregroundMark x1="49227" y1="79515" x2="54413" y2="73046"/>
                        <a14:foregroundMark x1="54231" y1="74663" x2="52047" y2="78706"/>
                        <a14:foregroundMark x1="56870" y1="88949" x2="56870" y2="88679"/>
                        <a14:foregroundMark x1="56591" y1="80593" x2="56688" y2="77358"/>
                        <a14:foregroundMark x1="56324" y1="89488" x2="56542" y2="82210"/>
                        <a14:foregroundMark x1="56597" y1="82210" x2="56597" y2="88949"/>
                        <a14:foregroundMark x1="56597" y1="77993" x2="56597" y2="80593"/>
                        <a14:foregroundMark x1="56632" y1="80593" x2="56688" y2="78437"/>
                        <a14:foregroundMark x1="56415" y1="88949" x2="56590" y2="82210"/>
                        <a14:foregroundMark x1="56051" y1="82210" x2="56051" y2="88679"/>
                        <a14:foregroundMark x1="56051" y1="79784" x2="56051" y2="80593"/>
                        <a14:foregroundMark x1="59509" y1="71159" x2="64331" y2="76550"/>
                        <a14:foregroundMark x1="65241" y1="87871" x2="65241" y2="77898"/>
                        <a14:foregroundMark x1="58781" y1="71698" x2="62784" y2="70889"/>
                        <a14:foregroundMark x1="60965" y1="64420" x2="63239" y2="60916"/>
                        <a14:foregroundMark x1="63239" y1="60916" x2="64331" y2="47978"/>
                        <a14:foregroundMark x1="64331" y1="47709" x2="64695" y2="56334"/>
                        <a14:foregroundMark x1="65514" y1="47170" x2="70701" y2="46631"/>
                        <a14:foregroundMark x1="70701" y1="46631" x2="70701" y2="46631"/>
                        <a14:foregroundMark x1="70701" y1="46361" x2="66515" y2="48518"/>
                        <a14:foregroundMark x1="69791" y1="22911" x2="72429" y2="39084"/>
                        <a14:foregroundMark x1="72429" y1="38814" x2="72157" y2="28571"/>
                        <a14:foregroundMark x1="72247" y1="29111" x2="72520" y2="29111"/>
                        <a14:foregroundMark x1="72520" y1="28571" x2="72611" y2="38544"/>
                        <a14:foregroundMark x1="72702" y1="38814" x2="72884" y2="31267"/>
                        <a14:foregroundMark x1="72884" y1="30728" x2="72975" y2="38544"/>
                        <a14:foregroundMark x1="63926" y1="30728" x2="67243" y2="19946"/>
                        <a14:foregroundMark x1="67243" y1="19946" x2="69882" y2="20216"/>
                        <a14:foregroundMark x1="70246" y1="21024" x2="71793" y2="24798"/>
                        <a14:foregroundMark x1="66242" y1="21833" x2="64280" y2="31714"/>
                        <a14:foregroundMark x1="64348" y1="30728" x2="65787" y2="22372"/>
                        <a14:foregroundMark x1="65150" y1="24259" x2="63822" y2="30728"/>
                        <a14:foregroundMark x1="61496" y1="37726" x2="58963" y2="35849"/>
                        <a14:foregroundMark x1="58963" y1="35849" x2="60488" y2="35849"/>
                        <a14:foregroundMark x1="60328" y1="36388" x2="62602" y2="37197"/>
                        <a14:foregroundMark x1="62602" y1="38814" x2="62511" y2="38544"/>
                        <a14:foregroundMark x1="67516" y1="73046" x2="67543" y2="72719"/>
                        <a14:foregroundMark x1="68790" y1="57412" x2="73976" y2="54717"/>
                        <a14:foregroundMark x1="73976" y1="54717" x2="74067" y2="54717"/>
                        <a14:foregroundMark x1="73976" y1="54447" x2="69518" y2="58491"/>
                        <a14:foregroundMark x1="72611" y1="54178" x2="73066" y2="53908"/>
                        <a14:foregroundMark x1="73066" y1="53908" x2="69336" y2="58221"/>
                        <a14:foregroundMark x1="68832" y1="57581" x2="73157" y2="53639"/>
                        <a14:foregroundMark x1="73066" y1="53369" x2="68972" y2="56604"/>
                        <a14:foregroundMark x1="68972" y1="56334" x2="72338" y2="52830"/>
                        <a14:foregroundMark x1="67981" y1="72913" x2="67971" y2="74663"/>
                        <a14:foregroundMark x1="67971" y1="74663" x2="67880" y2="74663"/>
                        <a14:foregroundMark x1="67789" y1="61805" x2="67789" y2="61392"/>
                        <a14:foregroundMark x1="67789" y1="74394" x2="67789" y2="72828"/>
                        <a14:foregroundMark x1="74267" y1="79062" x2="76797" y2="69542"/>
                        <a14:foregroundMark x1="76797" y1="69542" x2="74818" y2="80828"/>
                        <a14:foregroundMark x1="74921" y1="80975" x2="76160" y2="75472"/>
                        <a14:foregroundMark x1="76797" y1="67385" x2="76979" y2="66846"/>
                        <a14:foregroundMark x1="73118" y1="81913" x2="72429" y2="82480"/>
                        <a14:foregroundMark x1="73885" y1="82480" x2="74795" y2="80863"/>
                        <a14:foregroundMark x1="74795" y1="80593" x2="74340" y2="81132"/>
                        <a14:foregroundMark x1="74340" y1="81132" x2="75250" y2="80863"/>
                        <a14:foregroundMark x1="85077" y1="72776" x2="88353" y2="65229"/>
                        <a14:foregroundMark x1="88171" y1="62264" x2="88353" y2="64151"/>
                        <a14:foregroundMark x1="88353" y1="63881" x2="86806" y2="48787"/>
                        <a14:foregroundMark x1="86806" y1="48787" x2="81529" y2="46631"/>
                        <a14:foregroundMark x1="81529" y1="46631" x2="79072" y2="61186"/>
                        <a14:foregroundMark x1="79072" y1="61456" x2="79072" y2="64960"/>
                        <a14:foregroundMark x1="79522" y1="53100" x2="79643" y2="50137"/>
                        <a14:foregroundMark x1="79072" y1="64151" x2="79182" y2="61456"/>
                        <a14:foregroundMark x1="80073" y1="49326" x2="85623" y2="45553"/>
                        <a14:foregroundMark x1="85623" y1="45553" x2="86442" y2="46092"/>
                        <a14:foregroundMark x1="86442" y1="46092" x2="81687" y2="44791"/>
                        <a14:foregroundMark x1="81736" y1="44542" x2="85350" y2="44744"/>
                        <a14:foregroundMark x1="87898" y1="55256" x2="88353" y2="55256"/>
                        <a14:foregroundMark x1="96815" y1="76550" x2="98089" y2="71698"/>
                        <a14:foregroundMark x1="98089" y1="71429" x2="97452" y2="76011"/>
                        <a14:foregroundMark x1="97270" y1="42857" x2="95268" y2="51482"/>
                        <a14:backgroundMark x1="60510" y1="30997" x2="61799" y2="32824"/>
                        <a14:backgroundMark x1="62966" y1="35632" x2="62966" y2="37736"/>
                        <a14:backgroundMark x1="62966" y1="30728" x2="62966" y2="33239"/>
                        <a14:backgroundMark x1="62966" y1="36119" x2="62966" y2="36658"/>
                        <a14:backgroundMark x1="67516" y1="59569" x2="68426" y2="57143"/>
                        <a14:backgroundMark x1="68426" y1="56873" x2="67516" y2="60916"/>
                        <a14:backgroundMark x1="67516" y1="61725" x2="67698" y2="60647"/>
                        <a14:backgroundMark x1="67607" y1="61725" x2="67061" y2="72507"/>
                        <a14:backgroundMark x1="67425" y1="73854" x2="67334" y2="71698"/>
                        <a14:backgroundMark x1="79163" y1="47978" x2="81347" y2="44205"/>
                        <a14:backgroundMark x1="81256" y1="44474" x2="81802" y2="44205"/>
                        <a14:backgroundMark x1="78526" y1="53100" x2="78526" y2="61456"/>
                        <a14:backgroundMark x1="54959" y1="77628" x2="55778" y2="79784"/>
                        <a14:backgroundMark x1="54413" y1="77358" x2="56051" y2="79784"/>
                        <a14:backgroundMark x1="55778" y1="80593" x2="55778" y2="82210"/>
                        <a14:backgroundMark x1="91" y1="34501" x2="1274" y2="50674"/>
                        <a14:backgroundMark x1="91" y1="32884" x2="91" y2="24798"/>
                        <a14:backgroundMark x1="91" y1="23181" x2="91" y2="16981"/>
                        <a14:backgroundMark x1="91" y1="16442" x2="91" y2="15094"/>
                        <a14:backgroundMark x1="91" y1="14555" x2="182" y2="17251"/>
                        <a14:backgroundMark x1="1274" y1="13477" x2="1729" y2="1374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0256" y="4114303"/>
            <a:ext cx="3339548" cy="1127363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0877F237-C0F6-CC46-B933-AC518E676A80}"/>
              </a:ext>
            </a:extLst>
          </p:cNvPr>
          <p:cNvSpPr/>
          <p:nvPr/>
        </p:nvSpPr>
        <p:spPr>
          <a:xfrm>
            <a:off x="5253758" y="2800010"/>
            <a:ext cx="36526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Eftersom det är totalt 12 enkronor så </a:t>
            </a:r>
          </a:p>
          <a:p>
            <a:r>
              <a:rPr lang="sv-SE" i="1" dirty="0"/>
              <a:t>växlar vi </a:t>
            </a:r>
            <a:r>
              <a:rPr lang="sv-SE" dirty="0"/>
              <a:t>dem till en tia. Kvar blir 2 enkronor.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D59E7CE-A18E-9D42-9FBA-30E25DB94D7D}"/>
              </a:ext>
            </a:extLst>
          </p:cNvPr>
          <p:cNvSpPr/>
          <p:nvPr/>
        </p:nvSpPr>
        <p:spPr>
          <a:xfrm>
            <a:off x="5253758" y="2057020"/>
            <a:ext cx="24115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Addera först entalen: 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86B29E6-F404-EC48-B73E-8100ECBA8967}"/>
              </a:ext>
            </a:extLst>
          </p:cNvPr>
          <p:cNvSpPr/>
          <p:nvPr/>
        </p:nvSpPr>
        <p:spPr>
          <a:xfrm>
            <a:off x="5253758" y="2474887"/>
            <a:ext cx="36526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7 kronor + 5 kronor = 12 kronor.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81774758-91B9-4249-8513-85691311EBF3}"/>
              </a:ext>
            </a:extLst>
          </p:cNvPr>
          <p:cNvSpPr/>
          <p:nvPr/>
        </p:nvSpPr>
        <p:spPr>
          <a:xfrm>
            <a:off x="5274664" y="4145973"/>
            <a:ext cx="377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 tiokrona + 2 tiokronor  + 4 tiokronor = 7 tiokronor.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A0FC6A49-59FB-A949-9365-17E05BD25F1A}"/>
              </a:ext>
            </a:extLst>
          </p:cNvPr>
          <p:cNvSpPr/>
          <p:nvPr/>
        </p:nvSpPr>
        <p:spPr>
          <a:xfrm>
            <a:off x="5274664" y="3813782"/>
            <a:ext cx="3890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Fortsätt med tiokronorna: 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28064330-E032-E840-A270-180BCC9D5B99}"/>
              </a:ext>
            </a:extLst>
          </p:cNvPr>
          <p:cNvSpPr/>
          <p:nvPr/>
        </p:nvSpPr>
        <p:spPr>
          <a:xfrm>
            <a:off x="5274664" y="4939829"/>
            <a:ext cx="377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Avsluta med hundralapparna.</a:t>
            </a:r>
          </a:p>
        </p:txBody>
      </p:sp>
      <p:pic>
        <p:nvPicPr>
          <p:cNvPr id="28" name="Bildobjekt 27">
            <a:extLst>
              <a:ext uri="{FF2B5EF4-FFF2-40B4-BE49-F238E27FC236}">
                <a16:creationId xmlns:a16="http://schemas.microsoft.com/office/drawing/2014/main" id="{ABA1A290-92CA-4643-9D61-326FE9456A1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04" b="89488" l="273" r="98089">
                        <a14:foregroundMark x1="2548" y1="25876" x2="3185" y2="32615"/>
                        <a14:foregroundMark x1="1365" y1="22372" x2="5732" y2="14016"/>
                        <a14:foregroundMark x1="5732" y1="14016" x2="6278" y2="14016"/>
                        <a14:foregroundMark x1="910" y1="19677" x2="1379" y2="16897"/>
                        <a14:foregroundMark x1="771" y1="17425" x2="2093" y2="13208"/>
                        <a14:foregroundMark x1="21474" y1="11051" x2="30937" y2="9973"/>
                        <a14:foregroundMark x1="60874" y1="81402" x2="60328" y2="87332"/>
                        <a14:foregroundMark x1="72157" y1="60377" x2="71156" y2="76280"/>
                        <a14:foregroundMark x1="71156" y1="76280" x2="70792" y2="71968"/>
                        <a14:foregroundMark x1="83894" y1="52830" x2="80164" y2="64420"/>
                        <a14:foregroundMark x1="80164" y1="64420" x2="83439" y2="57143"/>
                        <a14:foregroundMark x1="94813" y1="58491" x2="92448" y2="72507"/>
                        <a14:foregroundMark x1="92448" y1="72507" x2="94086" y2="62534"/>
                        <a14:foregroundMark x1="92357" y1="33962" x2="90446" y2="49057"/>
                        <a14:foregroundMark x1="90446" y1="49057" x2="93358" y2="36119"/>
                        <a14:foregroundMark x1="93358" y1="36119" x2="91083" y2="38275"/>
                        <a14:foregroundMark x1="95177" y1="76819" x2="97361" y2="62803"/>
                        <a14:foregroundMark x1="97361" y1="62803" x2="96906" y2="78976"/>
                        <a14:foregroundMark x1="96906" y1="78976" x2="95359" y2="79245"/>
                        <a14:foregroundMark x1="57871" y1="37197" x2="59054" y2="33154"/>
                        <a14:foregroundMark x1="58781" y1="34232" x2="59873" y2="28032"/>
                        <a14:foregroundMark x1="59873" y1="28032" x2="60055" y2="22642"/>
                        <a14:foregroundMark x1="60055" y1="22372" x2="60146" y2="23450"/>
                        <a14:foregroundMark x1="60146" y1="23989" x2="60237" y2="28841"/>
                        <a14:foregroundMark x1="60237" y1="28571" x2="60237" y2="23720"/>
                        <a14:foregroundMark x1="60237" y1="23450" x2="59782" y2="17520"/>
                        <a14:foregroundMark x1="60146" y1="18868" x2="60146" y2="19407"/>
                        <a14:foregroundMark x1="58599" y1="15633" x2="56233" y2="11321"/>
                        <a14:foregroundMark x1="56233" y1="11051" x2="58872" y2="12668"/>
                        <a14:foregroundMark x1="50955" y1="21024" x2="55141" y2="10243"/>
                        <a14:foregroundMark x1="55141" y1="10243" x2="56233" y2="9973"/>
                        <a14:foregroundMark x1="54595" y1="9973" x2="50864" y2="19407"/>
                        <a14:foregroundMark x1="50864" y1="19137" x2="54413" y2="10512"/>
                        <a14:foregroundMark x1="54049" y1="10512" x2="52229" y2="14825"/>
                        <a14:foregroundMark x1="50773" y1="22102" x2="50773" y2="30458"/>
                        <a14:foregroundMark x1="49227" y1="79515" x2="54413" y2="73046"/>
                        <a14:foregroundMark x1="54231" y1="74663" x2="52047" y2="78706"/>
                        <a14:foregroundMark x1="56870" y1="88949" x2="56870" y2="88679"/>
                        <a14:foregroundMark x1="56591" y1="80593" x2="56688" y2="77358"/>
                        <a14:foregroundMark x1="56324" y1="89488" x2="56542" y2="82210"/>
                        <a14:foregroundMark x1="56597" y1="82210" x2="56597" y2="88949"/>
                        <a14:foregroundMark x1="56597" y1="77993" x2="56597" y2="80593"/>
                        <a14:foregroundMark x1="56632" y1="80593" x2="56688" y2="78437"/>
                        <a14:foregroundMark x1="56415" y1="88949" x2="56590" y2="82210"/>
                        <a14:foregroundMark x1="56051" y1="82210" x2="56051" y2="88679"/>
                        <a14:foregroundMark x1="56051" y1="79784" x2="56051" y2="80593"/>
                        <a14:foregroundMark x1="59509" y1="71159" x2="64331" y2="76550"/>
                        <a14:foregroundMark x1="65241" y1="87871" x2="65241" y2="77898"/>
                        <a14:foregroundMark x1="58781" y1="71698" x2="62784" y2="70889"/>
                        <a14:foregroundMark x1="60965" y1="64420" x2="63239" y2="60916"/>
                        <a14:foregroundMark x1="63239" y1="60916" x2="64331" y2="47978"/>
                        <a14:foregroundMark x1="64331" y1="47709" x2="64695" y2="56334"/>
                        <a14:foregroundMark x1="65514" y1="47170" x2="70701" y2="46631"/>
                        <a14:foregroundMark x1="70701" y1="46631" x2="70701" y2="46631"/>
                        <a14:foregroundMark x1="70701" y1="46361" x2="66515" y2="48518"/>
                        <a14:foregroundMark x1="69791" y1="22911" x2="72429" y2="39084"/>
                        <a14:foregroundMark x1="72429" y1="38814" x2="72157" y2="28571"/>
                        <a14:foregroundMark x1="72247" y1="29111" x2="72520" y2="29111"/>
                        <a14:foregroundMark x1="72520" y1="28571" x2="72611" y2="38544"/>
                        <a14:foregroundMark x1="72702" y1="38814" x2="72884" y2="31267"/>
                        <a14:foregroundMark x1="72884" y1="30728" x2="72975" y2="38544"/>
                        <a14:foregroundMark x1="63926" y1="30728" x2="67243" y2="19946"/>
                        <a14:foregroundMark x1="67243" y1="19946" x2="69882" y2="20216"/>
                        <a14:foregroundMark x1="70246" y1="21024" x2="71793" y2="24798"/>
                        <a14:foregroundMark x1="66242" y1="21833" x2="64280" y2="31714"/>
                        <a14:foregroundMark x1="64348" y1="30728" x2="65787" y2="22372"/>
                        <a14:foregroundMark x1="65150" y1="24259" x2="63822" y2="30728"/>
                        <a14:foregroundMark x1="61496" y1="37726" x2="58963" y2="35849"/>
                        <a14:foregroundMark x1="58963" y1="35849" x2="60488" y2="35849"/>
                        <a14:foregroundMark x1="60328" y1="36388" x2="62602" y2="37197"/>
                        <a14:foregroundMark x1="62602" y1="38814" x2="62511" y2="38544"/>
                        <a14:foregroundMark x1="67516" y1="73046" x2="67543" y2="72719"/>
                        <a14:foregroundMark x1="68790" y1="57412" x2="73976" y2="54717"/>
                        <a14:foregroundMark x1="73976" y1="54717" x2="74067" y2="54717"/>
                        <a14:foregroundMark x1="73976" y1="54447" x2="69518" y2="58491"/>
                        <a14:foregroundMark x1="72611" y1="54178" x2="73066" y2="53908"/>
                        <a14:foregroundMark x1="73066" y1="53908" x2="69336" y2="58221"/>
                        <a14:foregroundMark x1="68832" y1="57581" x2="73157" y2="53639"/>
                        <a14:foregroundMark x1="73066" y1="53369" x2="68972" y2="56604"/>
                        <a14:foregroundMark x1="68972" y1="56334" x2="72338" y2="52830"/>
                        <a14:foregroundMark x1="67981" y1="72913" x2="67971" y2="74663"/>
                        <a14:foregroundMark x1="67971" y1="74663" x2="67880" y2="74663"/>
                        <a14:foregroundMark x1="67789" y1="61805" x2="67789" y2="61392"/>
                        <a14:foregroundMark x1="67789" y1="74394" x2="67789" y2="72828"/>
                        <a14:foregroundMark x1="74267" y1="79062" x2="76797" y2="69542"/>
                        <a14:foregroundMark x1="76797" y1="69542" x2="74818" y2="80828"/>
                        <a14:foregroundMark x1="74921" y1="80975" x2="76160" y2="75472"/>
                        <a14:foregroundMark x1="76797" y1="67385" x2="76979" y2="66846"/>
                        <a14:foregroundMark x1="73118" y1="81913" x2="72429" y2="82480"/>
                        <a14:foregroundMark x1="73885" y1="82480" x2="74795" y2="80863"/>
                        <a14:foregroundMark x1="74795" y1="80593" x2="74340" y2="81132"/>
                        <a14:foregroundMark x1="74340" y1="81132" x2="75250" y2="80863"/>
                        <a14:foregroundMark x1="85077" y1="72776" x2="88353" y2="65229"/>
                        <a14:foregroundMark x1="88171" y1="62264" x2="88353" y2="64151"/>
                        <a14:foregroundMark x1="88353" y1="63881" x2="86806" y2="48787"/>
                        <a14:foregroundMark x1="86806" y1="48787" x2="81529" y2="46631"/>
                        <a14:foregroundMark x1="81529" y1="46631" x2="79072" y2="61186"/>
                        <a14:foregroundMark x1="79072" y1="61456" x2="79072" y2="64960"/>
                        <a14:foregroundMark x1="79522" y1="53100" x2="79643" y2="50137"/>
                        <a14:foregroundMark x1="79072" y1="64151" x2="79182" y2="61456"/>
                        <a14:foregroundMark x1="80073" y1="49326" x2="85623" y2="45553"/>
                        <a14:foregroundMark x1="85623" y1="45553" x2="86442" y2="46092"/>
                        <a14:foregroundMark x1="86442" y1="46092" x2="81687" y2="44791"/>
                        <a14:foregroundMark x1="81736" y1="44542" x2="85350" y2="44744"/>
                        <a14:foregroundMark x1="87898" y1="55256" x2="88353" y2="55256"/>
                        <a14:foregroundMark x1="96815" y1="76550" x2="98089" y2="71698"/>
                        <a14:foregroundMark x1="98089" y1="71429" x2="97452" y2="76011"/>
                        <a14:foregroundMark x1="97270" y1="42857" x2="95268" y2="51482"/>
                        <a14:backgroundMark x1="60510" y1="30997" x2="61799" y2="32824"/>
                        <a14:backgroundMark x1="62966" y1="35632" x2="62966" y2="37736"/>
                        <a14:backgroundMark x1="62966" y1="30728" x2="62966" y2="33239"/>
                        <a14:backgroundMark x1="62966" y1="36119" x2="62966" y2="36658"/>
                        <a14:backgroundMark x1="67516" y1="59569" x2="68426" y2="57143"/>
                        <a14:backgroundMark x1="68426" y1="56873" x2="67516" y2="60916"/>
                        <a14:backgroundMark x1="67516" y1="61725" x2="67698" y2="60647"/>
                        <a14:backgroundMark x1="67607" y1="61725" x2="67061" y2="72507"/>
                        <a14:backgroundMark x1="67425" y1="73854" x2="67334" y2="71698"/>
                        <a14:backgroundMark x1="79163" y1="47978" x2="81347" y2="44205"/>
                        <a14:backgroundMark x1="81256" y1="44474" x2="81802" y2="44205"/>
                        <a14:backgroundMark x1="78526" y1="53100" x2="78526" y2="61456"/>
                        <a14:backgroundMark x1="54959" y1="77628" x2="55778" y2="79784"/>
                        <a14:backgroundMark x1="54413" y1="77358" x2="56051" y2="79784"/>
                        <a14:backgroundMark x1="55778" y1="80593" x2="55778" y2="82210"/>
                        <a14:backgroundMark x1="91" y1="34501" x2="1274" y2="50674"/>
                        <a14:backgroundMark x1="91" y1="32884" x2="91" y2="24798"/>
                        <a14:backgroundMark x1="91" y1="23181" x2="91" y2="16981"/>
                        <a14:backgroundMark x1="91" y1="16442" x2="91" y2="15094"/>
                        <a14:backgroundMark x1="91" y1="14555" x2="182" y2="17251"/>
                        <a14:backgroundMark x1="1274" y1="13477" x2="1729" y2="13747"/>
                      </a14:backgroundRemoval>
                    </a14:imgEffect>
                  </a14:imgLayer>
                </a14:imgProps>
              </a:ext>
            </a:extLst>
          </a:blip>
          <a:srcRect l="77576"/>
          <a:stretch/>
        </p:blipFill>
        <p:spPr>
          <a:xfrm>
            <a:off x="4150952" y="4111987"/>
            <a:ext cx="748852" cy="1127363"/>
          </a:xfrm>
          <a:prstGeom prst="rect">
            <a:avLst/>
          </a:prstGeom>
        </p:spPr>
      </p:pic>
      <p:pic>
        <p:nvPicPr>
          <p:cNvPr id="29" name="Bildobjekt 28">
            <a:extLst>
              <a:ext uri="{FF2B5EF4-FFF2-40B4-BE49-F238E27FC236}">
                <a16:creationId xmlns:a16="http://schemas.microsoft.com/office/drawing/2014/main" id="{596AD5EB-771E-4446-9AF4-B248888AC60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04" b="89488" l="273" r="98089">
                        <a14:foregroundMark x1="2548" y1="25876" x2="3185" y2="32615"/>
                        <a14:foregroundMark x1="1365" y1="22372" x2="5732" y2="14016"/>
                        <a14:foregroundMark x1="5732" y1="14016" x2="6278" y2="14016"/>
                        <a14:foregroundMark x1="910" y1="19677" x2="1379" y2="16897"/>
                        <a14:foregroundMark x1="771" y1="17425" x2="2093" y2="13208"/>
                        <a14:foregroundMark x1="21474" y1="11051" x2="30937" y2="9973"/>
                        <a14:foregroundMark x1="60874" y1="81402" x2="60328" y2="87332"/>
                        <a14:foregroundMark x1="72157" y1="60377" x2="71156" y2="76280"/>
                        <a14:foregroundMark x1="71156" y1="76280" x2="70792" y2="71968"/>
                        <a14:foregroundMark x1="83894" y1="52830" x2="80164" y2="64420"/>
                        <a14:foregroundMark x1="80164" y1="64420" x2="83439" y2="57143"/>
                        <a14:foregroundMark x1="94813" y1="58491" x2="92448" y2="72507"/>
                        <a14:foregroundMark x1="92448" y1="72507" x2="94086" y2="62534"/>
                        <a14:foregroundMark x1="92357" y1="33962" x2="90446" y2="49057"/>
                        <a14:foregroundMark x1="90446" y1="49057" x2="93358" y2="36119"/>
                        <a14:foregroundMark x1="93358" y1="36119" x2="91083" y2="38275"/>
                        <a14:foregroundMark x1="95177" y1="76819" x2="97361" y2="62803"/>
                        <a14:foregroundMark x1="97361" y1="62803" x2="96906" y2="78976"/>
                        <a14:foregroundMark x1="96906" y1="78976" x2="95359" y2="79245"/>
                        <a14:foregroundMark x1="57871" y1="37197" x2="59054" y2="33154"/>
                        <a14:foregroundMark x1="58781" y1="34232" x2="59873" y2="28032"/>
                        <a14:foregroundMark x1="59873" y1="28032" x2="60055" y2="22642"/>
                        <a14:foregroundMark x1="60055" y1="22372" x2="60146" y2="23450"/>
                        <a14:foregroundMark x1="60146" y1="23989" x2="60237" y2="28841"/>
                        <a14:foregroundMark x1="60237" y1="28571" x2="60237" y2="23720"/>
                        <a14:foregroundMark x1="60237" y1="23450" x2="59782" y2="17520"/>
                        <a14:foregroundMark x1="60146" y1="18868" x2="60146" y2="19407"/>
                        <a14:foregroundMark x1="58599" y1="15633" x2="56233" y2="11321"/>
                        <a14:foregroundMark x1="56233" y1="11051" x2="58872" y2="12668"/>
                        <a14:foregroundMark x1="50955" y1="21024" x2="55141" y2="10243"/>
                        <a14:foregroundMark x1="55141" y1="10243" x2="56233" y2="9973"/>
                        <a14:foregroundMark x1="54595" y1="9973" x2="50864" y2="19407"/>
                        <a14:foregroundMark x1="50864" y1="19137" x2="54413" y2="10512"/>
                        <a14:foregroundMark x1="54049" y1="10512" x2="52229" y2="14825"/>
                        <a14:foregroundMark x1="50773" y1="28599" x2="50773" y2="30458"/>
                        <a14:foregroundMark x1="49227" y1="79515" x2="54413" y2="73046"/>
                        <a14:foregroundMark x1="54231" y1="74663" x2="52047" y2="78706"/>
                        <a14:foregroundMark x1="56870" y1="88949" x2="56870" y2="88679"/>
                        <a14:foregroundMark x1="56591" y1="80593" x2="56688" y2="77358"/>
                        <a14:foregroundMark x1="56324" y1="89488" x2="56542" y2="82210"/>
                        <a14:foregroundMark x1="56597" y1="82210" x2="56597" y2="88949"/>
                        <a14:foregroundMark x1="56597" y1="77993" x2="56597" y2="80593"/>
                        <a14:foregroundMark x1="56632" y1="80593" x2="56688" y2="78437"/>
                        <a14:foregroundMark x1="56415" y1="88949" x2="56590" y2="82210"/>
                        <a14:foregroundMark x1="56051" y1="82210" x2="56051" y2="88679"/>
                        <a14:foregroundMark x1="56051" y1="79784" x2="56051" y2="80593"/>
                        <a14:foregroundMark x1="59509" y1="71159" x2="64331" y2="76550"/>
                        <a14:foregroundMark x1="65241" y1="87871" x2="65241" y2="77898"/>
                        <a14:foregroundMark x1="58781" y1="71698" x2="62784" y2="70889"/>
                        <a14:foregroundMark x1="60965" y1="64420" x2="63239" y2="60916"/>
                        <a14:foregroundMark x1="63239" y1="60916" x2="64331" y2="47978"/>
                        <a14:foregroundMark x1="64331" y1="47709" x2="64695" y2="56334"/>
                        <a14:foregroundMark x1="65514" y1="47170" x2="70701" y2="46631"/>
                        <a14:foregroundMark x1="70701" y1="46631" x2="70701" y2="46631"/>
                        <a14:foregroundMark x1="70701" y1="46361" x2="66515" y2="48518"/>
                        <a14:foregroundMark x1="70026" y1="24352" x2="72429" y2="39084"/>
                        <a14:foregroundMark x1="72429" y1="38814" x2="72157" y2="28571"/>
                        <a14:foregroundMark x1="72247" y1="29111" x2="72520" y2="29111"/>
                        <a14:foregroundMark x1="72520" y1="28571" x2="72611" y2="38544"/>
                        <a14:foregroundMark x1="72702" y1="38814" x2="72884" y2="31267"/>
                        <a14:foregroundMark x1="72884" y1="30728" x2="72975" y2="38544"/>
                        <a14:foregroundMark x1="63926" y1="30728" x2="65888" y2="24352"/>
                        <a14:foregroundMark x1="65742" y1="24352" x2="64280" y2="31714"/>
                        <a14:foregroundMark x1="64348" y1="30728" x2="65787" y2="22372"/>
                        <a14:foregroundMark x1="65150" y1="24259" x2="63822" y2="30728"/>
                        <a14:foregroundMark x1="61496" y1="37726" x2="58963" y2="35849"/>
                        <a14:foregroundMark x1="58963" y1="35849" x2="60488" y2="35849"/>
                        <a14:foregroundMark x1="60328" y1="36388" x2="62602" y2="37197"/>
                        <a14:foregroundMark x1="62602" y1="38814" x2="62511" y2="38544"/>
                        <a14:foregroundMark x1="67516" y1="73046" x2="67543" y2="72719"/>
                        <a14:foregroundMark x1="68790" y1="57412" x2="73976" y2="54717"/>
                        <a14:foregroundMark x1="73976" y1="54717" x2="74067" y2="54717"/>
                        <a14:foregroundMark x1="73976" y1="54447" x2="69518" y2="58491"/>
                        <a14:foregroundMark x1="72611" y1="54178" x2="73066" y2="53908"/>
                        <a14:foregroundMark x1="73066" y1="53908" x2="69336" y2="58221"/>
                        <a14:foregroundMark x1="68832" y1="57581" x2="73157" y2="53639"/>
                        <a14:foregroundMark x1="73066" y1="53369" x2="68972" y2="56604"/>
                        <a14:foregroundMark x1="68972" y1="56334" x2="72338" y2="52830"/>
                        <a14:foregroundMark x1="67981" y1="72913" x2="67971" y2="74663"/>
                        <a14:foregroundMark x1="67971" y1="74663" x2="67880" y2="74663"/>
                        <a14:foregroundMark x1="67789" y1="61805" x2="67789" y2="61392"/>
                        <a14:foregroundMark x1="67789" y1="74394" x2="67789" y2="72828"/>
                        <a14:foregroundMark x1="74267" y1="79062" x2="76797" y2="69542"/>
                        <a14:foregroundMark x1="76797" y1="69542" x2="74818" y2="80828"/>
                        <a14:foregroundMark x1="74921" y1="80975" x2="76160" y2="75472"/>
                        <a14:foregroundMark x1="76797" y1="67385" x2="76979" y2="66846"/>
                        <a14:foregroundMark x1="73118" y1="81913" x2="72429" y2="82480"/>
                        <a14:foregroundMark x1="73885" y1="82480" x2="74795" y2="80863"/>
                        <a14:foregroundMark x1="74795" y1="80593" x2="74340" y2="81132"/>
                        <a14:foregroundMark x1="74340" y1="81132" x2="75250" y2="80863"/>
                        <a14:foregroundMark x1="85077" y1="72776" x2="88353" y2="65229"/>
                        <a14:foregroundMark x1="88171" y1="62264" x2="88353" y2="64151"/>
                        <a14:foregroundMark x1="88353" y1="63881" x2="86806" y2="48787"/>
                        <a14:foregroundMark x1="86806" y1="48787" x2="81529" y2="46631"/>
                        <a14:foregroundMark x1="81529" y1="46631" x2="79072" y2="61186"/>
                        <a14:foregroundMark x1="79072" y1="61456" x2="79072" y2="64960"/>
                        <a14:foregroundMark x1="79522" y1="53100" x2="79643" y2="50137"/>
                        <a14:foregroundMark x1="79072" y1="64151" x2="79182" y2="61456"/>
                        <a14:foregroundMark x1="80073" y1="49326" x2="85623" y2="45553"/>
                        <a14:foregroundMark x1="85623" y1="45553" x2="86442" y2="46092"/>
                        <a14:foregroundMark x1="86442" y1="46092" x2="81687" y2="44791"/>
                        <a14:foregroundMark x1="81736" y1="44542" x2="85350" y2="44744"/>
                        <a14:foregroundMark x1="87898" y1="55256" x2="88353" y2="55256"/>
                        <a14:foregroundMark x1="96815" y1="76550" x2="98089" y2="71698"/>
                        <a14:foregroundMark x1="98089" y1="71429" x2="97452" y2="76011"/>
                        <a14:foregroundMark x1="97270" y1="42857" x2="95268" y2="51482"/>
                        <a14:foregroundMark x1="34668" y1="67385" x2="35032" y2="62264"/>
                        <a14:foregroundMark x1="46042" y1="64151" x2="46042" y2="61995"/>
                        <a14:foregroundMark x1="46042" y1="67116" x2="46042" y2="65768"/>
                        <a14:foregroundMark x1="45314" y1="67116" x2="45428" y2="65768"/>
                        <a14:foregroundMark x1="46498" y1="61297" x2="47771" y2="59569"/>
                        <a14:foregroundMark x1="45587" y1="62534" x2="46381" y2="61456"/>
                        <a14:foregroundMark x1="45865" y1="60108" x2="48226" y2="55526"/>
                        <a14:foregroundMark x1="47134" y1="57412" x2="50591" y2="55795"/>
                        <a14:foregroundMark x1="52502" y1="56873" x2="50955" y2="54717"/>
                        <a14:foregroundMark x1="50955" y1="53908" x2="49682" y2="53908"/>
                        <a14:foregroundMark x1="49682" y1="53100" x2="47862" y2="53639"/>
                        <a14:foregroundMark x1="51228" y1="53100" x2="52775" y2="55526"/>
                        <a14:foregroundMark x1="53867" y1="57412" x2="53867" y2="57412"/>
                        <a14:foregroundMark x1="53503" y1="60108" x2="53503" y2="60108"/>
                        <a14:foregroundMark x1="55414" y1="49596" x2="55414" y2="52830"/>
                        <a14:foregroundMark x1="67516" y1="65229" x2="67516" y2="69542"/>
                        <a14:foregroundMark x1="67516" y1="63073" x2="67516" y2="69003"/>
                        <a14:foregroundMark x1="67516" y1="73046" x2="67698" y2="60647"/>
                        <a14:foregroundMark x1="57416" y1="54178" x2="56233" y2="48518"/>
                        <a14:foregroundMark x1="55232" y1="47170" x2="55323" y2="49057"/>
                        <a14:foregroundMark x1="55323" y1="53908" x2="55323" y2="50135"/>
                        <a14:foregroundMark x1="55323" y1="47709" x2="55323" y2="50135"/>
                        <a14:foregroundMark x1="66424" y1="23450" x2="71156" y2="24528"/>
                        <a14:foregroundMark x1="69882" y1="23720" x2="69336" y2="21833"/>
                        <a14:foregroundMark x1="68699" y1="21563" x2="66515" y2="21833"/>
                        <a14:foregroundMark x1="57143" y1="77089" x2="57507" y2="71429"/>
                        <a14:foregroundMark x1="55414" y1="47170" x2="55414" y2="49596"/>
                        <a14:backgroundMark x1="60510" y1="30997" x2="61799" y2="32824"/>
                        <a14:backgroundMark x1="62966" y1="35632" x2="62966" y2="37736"/>
                        <a14:backgroundMark x1="62966" y1="30728" x2="62966" y2="33239"/>
                        <a14:backgroundMark x1="62966" y1="36119" x2="62966" y2="36658"/>
                        <a14:backgroundMark x1="68150" y1="57880" x2="68426" y2="57143"/>
                        <a14:backgroundMark x1="67516" y1="59569" x2="67938" y2="58445"/>
                        <a14:backgroundMark x1="67812" y1="59602" x2="67516" y2="60916"/>
                        <a14:backgroundMark x1="68426" y1="56873" x2="68146" y2="58117"/>
                        <a14:backgroundMark x1="67516" y1="61725" x2="67698" y2="60647"/>
                        <a14:backgroundMark x1="67211" y1="69542" x2="67061" y2="72507"/>
                        <a14:backgroundMark x1="67607" y1="61725" x2="67539" y2="63073"/>
                        <a14:backgroundMark x1="67425" y1="73854" x2="67334" y2="71698"/>
                        <a14:backgroundMark x1="79163" y1="47978" x2="81347" y2="44205"/>
                        <a14:backgroundMark x1="81256" y1="44474" x2="81802" y2="44205"/>
                        <a14:backgroundMark x1="78526" y1="53100" x2="78526" y2="61456"/>
                        <a14:backgroundMark x1="54959" y1="77628" x2="55778" y2="79784"/>
                        <a14:backgroundMark x1="54413" y1="77358" x2="56051" y2="79784"/>
                        <a14:backgroundMark x1="55778" y1="80593" x2="55778" y2="82210"/>
                        <a14:backgroundMark x1="91" y1="34501" x2="1274" y2="50674"/>
                        <a14:backgroundMark x1="91" y1="32884" x2="91" y2="24798"/>
                        <a14:backgroundMark x1="91" y1="23181" x2="91" y2="16981"/>
                        <a14:backgroundMark x1="91" y1="16442" x2="91" y2="15094"/>
                        <a14:backgroundMark x1="91" y1="14555" x2="182" y2="17251"/>
                        <a14:backgroundMark x1="1274" y1="13477" x2="1729" y2="13747"/>
                        <a14:backgroundMark x1="47680" y1="43396" x2="45678" y2="53639"/>
                        <a14:backgroundMark x1="43949" y1="77358" x2="44404" y2="23450"/>
                        <a14:backgroundMark x1="57803" y1="70194" x2="58326" y2="69003"/>
                        <a14:backgroundMark x1="55960" y1="74394" x2="57593" y2="70672"/>
                        <a14:backgroundMark x1="56324" y1="69003" x2="55960" y2="61995"/>
                        <a14:backgroundMark x1="54002" y1="47170" x2="54049" y2="43127"/>
                        <a14:backgroundMark x1="53938" y1="52740" x2="53968" y2="50135"/>
                        <a14:backgroundMark x1="54857" y1="57412" x2="54413" y2="53908"/>
                        <a14:backgroundMark x1="55232" y1="60377" x2="54857" y2="57412"/>
                        <a14:backgroundMark x1="44040" y1="60647" x2="44404" y2="61995"/>
                        <a14:backgroundMark x1="44404" y1="61995" x2="44768" y2="62264"/>
                        <a14:backgroundMark x1="44768" y1="63073" x2="44768" y2="61456"/>
                        <a14:backgroundMark x1="53685" y1="49596" x2="54413" y2="51213"/>
                        <a14:backgroundMark x1="44950" y1="60108" x2="44950" y2="61456"/>
                        <a14:backgroundMark x1="44950" y1="64690" x2="44950" y2="64690"/>
                        <a14:backgroundMark x1="44768" y1="67116" x2="44768" y2="64960"/>
                        <a14:backgroundMark x1="44768" y1="64151" x2="44768" y2="65768"/>
                        <a14:backgroundMark x1="54413" y1="51213" x2="54413" y2="53100"/>
                        <a14:backgroundMark x1="54777" y1="50135" x2="54777" y2="53100"/>
                        <a14:backgroundMark x1="54686" y1="45553" x2="54686" y2="47170"/>
                        <a14:backgroundMark x1="54686" y1="52830" x2="54686" y2="53908"/>
                        <a14:backgroundMark x1="49318" y1="22642" x2="49955" y2="25337"/>
                        <a14:backgroundMark x1="49955" y1="29650" x2="49773" y2="25337"/>
                        <a14:backgroundMark x1="49773" y1="23450" x2="49955" y2="28841"/>
                      </a14:backgroundRemoval>
                    </a14:imgEffect>
                  </a14:imgLayer>
                </a14:imgProps>
              </a:ext>
            </a:extLst>
          </a:blip>
          <a:srcRect l="43806" r="22163"/>
          <a:stretch/>
        </p:blipFill>
        <p:spPr>
          <a:xfrm>
            <a:off x="3027883" y="4122331"/>
            <a:ext cx="1136502" cy="1127363"/>
          </a:xfrm>
          <a:prstGeom prst="rect">
            <a:avLst/>
          </a:prstGeom>
        </p:spPr>
      </p:pic>
      <p:sp>
        <p:nvSpPr>
          <p:cNvPr id="30" name="Rektangel 29">
            <a:extLst>
              <a:ext uri="{FF2B5EF4-FFF2-40B4-BE49-F238E27FC236}">
                <a16:creationId xmlns:a16="http://schemas.microsoft.com/office/drawing/2014/main" id="{4DE2EC0C-35FA-804E-8B08-64D04D38E44D}"/>
              </a:ext>
            </a:extLst>
          </p:cNvPr>
          <p:cNvSpPr/>
          <p:nvPr/>
        </p:nvSpPr>
        <p:spPr>
          <a:xfrm>
            <a:off x="5274664" y="5259878"/>
            <a:ext cx="377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300 + 100 = 400</a:t>
            </a:r>
          </a:p>
        </p:txBody>
      </p:sp>
    </p:spTree>
    <p:extLst>
      <p:ext uri="{BB962C8B-B14F-4D97-AF65-F5344CB8AC3E}">
        <p14:creationId xmlns:p14="http://schemas.microsoft.com/office/powerpoint/2010/main" val="84810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1" grpId="0"/>
      <p:bldP spid="17" grpId="0"/>
      <p:bldP spid="13" grpId="0"/>
      <p:bldP spid="14" grpId="0"/>
      <p:bldP spid="19" grpId="0"/>
      <p:bldP spid="26" grpId="0"/>
      <p:bldP spid="27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3690646" y="264786"/>
            <a:ext cx="1255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400" i="1" dirty="0">
              <a:solidFill>
                <a:srgbClr val="8E2503"/>
              </a:solidFill>
              <a:effectLst/>
              <a:latin typeface="+mj-lt"/>
            </a:endParaRPr>
          </a:p>
        </p:txBody>
      </p:sp>
      <p:graphicFrame>
        <p:nvGraphicFramePr>
          <p:cNvPr id="17" name="Tabell 16">
            <a:extLst>
              <a:ext uri="{FF2B5EF4-FFF2-40B4-BE49-F238E27FC236}">
                <a16:creationId xmlns:a16="http://schemas.microsoft.com/office/drawing/2014/main" id="{F6568C38-DE9E-E844-9896-A22D2EF1A745}"/>
              </a:ext>
            </a:extLst>
          </p:cNvPr>
          <p:cNvGraphicFramePr>
            <a:graphicFrameLocks noGrp="1"/>
          </p:cNvGraphicFramePr>
          <p:nvPr/>
        </p:nvGraphicFramePr>
        <p:xfrm>
          <a:off x="2762428" y="1115363"/>
          <a:ext cx="1443202" cy="304800"/>
        </p:xfrm>
        <a:graphic>
          <a:graphicData uri="http://schemas.openxmlformats.org/drawingml/2006/table">
            <a:tbl>
              <a:tblPr/>
              <a:tblGrid>
                <a:gridCol w="1443202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000" b="1" dirty="0">
                          <a:effectLst/>
                          <a:latin typeface="+mn-lt"/>
                        </a:rPr>
                        <a:t>724 – 368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21" name="Rektangel 20">
            <a:extLst>
              <a:ext uri="{FF2B5EF4-FFF2-40B4-BE49-F238E27FC236}">
                <a16:creationId xmlns:a16="http://schemas.microsoft.com/office/drawing/2014/main" id="{79A6C564-D49A-C04C-91CD-C7C18F41901D}"/>
              </a:ext>
            </a:extLst>
          </p:cNvPr>
          <p:cNvSpPr/>
          <p:nvPr/>
        </p:nvSpPr>
        <p:spPr>
          <a:xfrm>
            <a:off x="2727392" y="2057718"/>
            <a:ext cx="1043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7 2 4</a:t>
            </a:r>
            <a:endParaRPr lang="sv-SE" sz="2400" dirty="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F39CA89B-EB07-0840-829F-E213BD2E1627}"/>
              </a:ext>
            </a:extLst>
          </p:cNvPr>
          <p:cNvSpPr/>
          <p:nvPr/>
        </p:nvSpPr>
        <p:spPr>
          <a:xfrm>
            <a:off x="4639468" y="2134661"/>
            <a:ext cx="3071400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Här måste du växla ner två gånger. 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23E90D13-4878-344C-811A-115BA1934117}"/>
              </a:ext>
            </a:extLst>
          </p:cNvPr>
          <p:cNvSpPr/>
          <p:nvPr/>
        </p:nvSpPr>
        <p:spPr>
          <a:xfrm>
            <a:off x="2350316" y="2306362"/>
            <a:ext cx="1658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–  </a:t>
            </a:r>
            <a:r>
              <a:rPr lang="sv-SE" sz="2400" dirty="0">
                <a:latin typeface="Bradley Hand" pitchFamily="2" charset="77"/>
              </a:rPr>
              <a:t> </a:t>
            </a:r>
            <a:r>
              <a:rPr lang="sv-SE" sz="2400" dirty="0"/>
              <a:t> </a:t>
            </a:r>
            <a:r>
              <a:rPr lang="sv-SE" sz="2400" dirty="0">
                <a:latin typeface="Bradley Hand" pitchFamily="2" charset="77"/>
              </a:rPr>
              <a:t>3 6 8</a:t>
            </a:r>
            <a:endParaRPr lang="sv-SE" sz="2400" dirty="0"/>
          </a:p>
        </p:txBody>
      </p:sp>
      <p:cxnSp>
        <p:nvCxnSpPr>
          <p:cNvPr id="18" name="Rak 17">
            <a:extLst>
              <a:ext uri="{FF2B5EF4-FFF2-40B4-BE49-F238E27FC236}">
                <a16:creationId xmlns:a16="http://schemas.microsoft.com/office/drawing/2014/main" id="{AF3AB43A-0643-5B4C-9647-B7371D0783E7}"/>
              </a:ext>
            </a:extLst>
          </p:cNvPr>
          <p:cNvCxnSpPr>
            <a:cxnSpLocks/>
          </p:cNvCxnSpPr>
          <p:nvPr/>
        </p:nvCxnSpPr>
        <p:spPr>
          <a:xfrm>
            <a:off x="2707173" y="2690157"/>
            <a:ext cx="85730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Grupp 4">
            <a:extLst>
              <a:ext uri="{FF2B5EF4-FFF2-40B4-BE49-F238E27FC236}">
                <a16:creationId xmlns:a16="http://schemas.microsoft.com/office/drawing/2014/main" id="{96CD5473-2F0B-914F-81F1-AB05F9359B01}"/>
              </a:ext>
            </a:extLst>
          </p:cNvPr>
          <p:cNvGrpSpPr/>
          <p:nvPr/>
        </p:nvGrpSpPr>
        <p:grpSpPr>
          <a:xfrm>
            <a:off x="3307900" y="1865601"/>
            <a:ext cx="538029" cy="369332"/>
            <a:chOff x="3033361" y="1861271"/>
            <a:chExt cx="538029" cy="369332"/>
          </a:xfrm>
        </p:grpSpPr>
        <p:cxnSp>
          <p:nvCxnSpPr>
            <p:cNvPr id="20" name="Rak 19">
              <a:extLst>
                <a:ext uri="{FF2B5EF4-FFF2-40B4-BE49-F238E27FC236}">
                  <a16:creationId xmlns:a16="http://schemas.microsoft.com/office/drawing/2014/main" id="{CE2E2DF7-69F3-8844-9F2C-5AE0D7D97214}"/>
                </a:ext>
              </a:extLst>
            </p:cNvPr>
            <p:cNvCxnSpPr>
              <a:cxnSpLocks/>
            </p:cNvCxnSpPr>
            <p:nvPr/>
          </p:nvCxnSpPr>
          <p:spPr>
            <a:xfrm>
              <a:off x="3128922" y="2136455"/>
              <a:ext cx="20107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ED1B3A60-EC42-3E43-8DD0-9B4E7663EA54}"/>
                </a:ext>
              </a:extLst>
            </p:cNvPr>
            <p:cNvSpPr/>
            <p:nvPr/>
          </p:nvSpPr>
          <p:spPr>
            <a:xfrm>
              <a:off x="3033361" y="1861271"/>
              <a:ext cx="5380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10</a:t>
              </a:r>
            </a:p>
          </p:txBody>
        </p:sp>
      </p:grpSp>
      <p:sp>
        <p:nvSpPr>
          <p:cNvPr id="24" name="Rektangel 23">
            <a:extLst>
              <a:ext uri="{FF2B5EF4-FFF2-40B4-BE49-F238E27FC236}">
                <a16:creationId xmlns:a16="http://schemas.microsoft.com/office/drawing/2014/main" id="{F0EF544A-D4E4-C64E-BD39-A2362D5859F6}"/>
              </a:ext>
            </a:extLst>
          </p:cNvPr>
          <p:cNvSpPr/>
          <p:nvPr/>
        </p:nvSpPr>
        <p:spPr>
          <a:xfrm>
            <a:off x="2946489" y="2610911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5</a:t>
            </a:r>
          </a:p>
        </p:txBody>
      </p:sp>
      <p:cxnSp>
        <p:nvCxnSpPr>
          <p:cNvPr id="43" name="Rak 42">
            <a:extLst>
              <a:ext uri="{FF2B5EF4-FFF2-40B4-BE49-F238E27FC236}">
                <a16:creationId xmlns:a16="http://schemas.microsoft.com/office/drawing/2014/main" id="{3D6F287F-4BF8-4943-816F-4FD527E71464}"/>
              </a:ext>
            </a:extLst>
          </p:cNvPr>
          <p:cNvCxnSpPr>
            <a:cxnSpLocks/>
          </p:cNvCxnSpPr>
          <p:nvPr/>
        </p:nvCxnSpPr>
        <p:spPr>
          <a:xfrm flipV="1">
            <a:off x="3080483" y="2233828"/>
            <a:ext cx="212104" cy="8423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Rektangel 43">
            <a:extLst>
              <a:ext uri="{FF2B5EF4-FFF2-40B4-BE49-F238E27FC236}">
                <a16:creationId xmlns:a16="http://schemas.microsoft.com/office/drawing/2014/main" id="{40E4654A-0720-4C41-897A-2199CA270258}"/>
              </a:ext>
            </a:extLst>
          </p:cNvPr>
          <p:cNvSpPr/>
          <p:nvPr/>
        </p:nvSpPr>
        <p:spPr>
          <a:xfrm>
            <a:off x="3216100" y="2600162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6</a:t>
            </a:r>
          </a:p>
        </p:txBody>
      </p:sp>
      <p:grpSp>
        <p:nvGrpSpPr>
          <p:cNvPr id="34" name="Grupp 33">
            <a:extLst>
              <a:ext uri="{FF2B5EF4-FFF2-40B4-BE49-F238E27FC236}">
                <a16:creationId xmlns:a16="http://schemas.microsoft.com/office/drawing/2014/main" id="{A6037255-10C7-7948-9431-7E84D5957019}"/>
              </a:ext>
            </a:extLst>
          </p:cNvPr>
          <p:cNvGrpSpPr/>
          <p:nvPr/>
        </p:nvGrpSpPr>
        <p:grpSpPr>
          <a:xfrm>
            <a:off x="3001336" y="1865525"/>
            <a:ext cx="538029" cy="369332"/>
            <a:chOff x="3033361" y="1861271"/>
            <a:chExt cx="538029" cy="369332"/>
          </a:xfrm>
        </p:grpSpPr>
        <p:cxnSp>
          <p:nvCxnSpPr>
            <p:cNvPr id="35" name="Rak 34">
              <a:extLst>
                <a:ext uri="{FF2B5EF4-FFF2-40B4-BE49-F238E27FC236}">
                  <a16:creationId xmlns:a16="http://schemas.microsoft.com/office/drawing/2014/main" id="{87BDA21D-B1AF-3247-88E8-2AC45B9A8F81}"/>
                </a:ext>
              </a:extLst>
            </p:cNvPr>
            <p:cNvCxnSpPr>
              <a:cxnSpLocks/>
            </p:cNvCxnSpPr>
            <p:nvPr/>
          </p:nvCxnSpPr>
          <p:spPr>
            <a:xfrm>
              <a:off x="3128922" y="2136455"/>
              <a:ext cx="20107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C9B06E22-6566-A441-86D0-B82F6CFE8F40}"/>
                </a:ext>
              </a:extLst>
            </p:cNvPr>
            <p:cNvSpPr/>
            <p:nvPr/>
          </p:nvSpPr>
          <p:spPr>
            <a:xfrm>
              <a:off x="3033361" y="1861271"/>
              <a:ext cx="5380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10</a:t>
              </a:r>
            </a:p>
          </p:txBody>
        </p:sp>
      </p:grpSp>
      <p:cxnSp>
        <p:nvCxnSpPr>
          <p:cNvPr id="37" name="Rak 36">
            <a:extLst>
              <a:ext uri="{FF2B5EF4-FFF2-40B4-BE49-F238E27FC236}">
                <a16:creationId xmlns:a16="http://schemas.microsoft.com/office/drawing/2014/main" id="{0B420F3E-1977-314B-A08D-F1404027B718}"/>
              </a:ext>
            </a:extLst>
          </p:cNvPr>
          <p:cNvCxnSpPr>
            <a:cxnSpLocks/>
          </p:cNvCxnSpPr>
          <p:nvPr/>
        </p:nvCxnSpPr>
        <p:spPr>
          <a:xfrm flipV="1">
            <a:off x="2814345" y="2251512"/>
            <a:ext cx="212104" cy="8423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Rektangel 37">
            <a:extLst>
              <a:ext uri="{FF2B5EF4-FFF2-40B4-BE49-F238E27FC236}">
                <a16:creationId xmlns:a16="http://schemas.microsoft.com/office/drawing/2014/main" id="{B4605BA3-6097-A94B-8A5B-69C3245CBD58}"/>
              </a:ext>
            </a:extLst>
          </p:cNvPr>
          <p:cNvSpPr/>
          <p:nvPr/>
        </p:nvSpPr>
        <p:spPr>
          <a:xfrm>
            <a:off x="2690969" y="2593100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0359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14" grpId="0" animBg="1"/>
      <p:bldP spid="16" grpId="0"/>
      <p:bldP spid="24" grpId="0"/>
      <p:bldP spid="44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3690646" y="264786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i="1" dirty="0">
              <a:solidFill>
                <a:srgbClr val="8E2503"/>
              </a:solidFill>
              <a:effectLst/>
              <a:latin typeface="+mj-lt"/>
            </a:endParaRPr>
          </a:p>
        </p:txBody>
      </p:sp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490C9314-C3BE-E843-965F-B2AE8EAEA617}"/>
              </a:ext>
            </a:extLst>
          </p:cNvPr>
          <p:cNvGraphicFramePr>
            <a:graphicFrameLocks noGrp="1"/>
          </p:cNvGraphicFramePr>
          <p:nvPr/>
        </p:nvGraphicFramePr>
        <p:xfrm>
          <a:off x="1768049" y="1089828"/>
          <a:ext cx="5827205" cy="274320"/>
        </p:xfrm>
        <a:graphic>
          <a:graphicData uri="http://schemas.openxmlformats.org/drawingml/2006/table">
            <a:tbl>
              <a:tblPr/>
              <a:tblGrid>
                <a:gridCol w="5827205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b="1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graphicFrame>
        <p:nvGraphicFramePr>
          <p:cNvPr id="17" name="Tabell 16">
            <a:extLst>
              <a:ext uri="{FF2B5EF4-FFF2-40B4-BE49-F238E27FC236}">
                <a16:creationId xmlns:a16="http://schemas.microsoft.com/office/drawing/2014/main" id="{558A090D-E99E-BB4F-B645-B08E8078ADBA}"/>
              </a:ext>
            </a:extLst>
          </p:cNvPr>
          <p:cNvGraphicFramePr>
            <a:graphicFrameLocks noGrp="1"/>
          </p:cNvGraphicFramePr>
          <p:nvPr/>
        </p:nvGraphicFramePr>
        <p:xfrm>
          <a:off x="1768049" y="1354261"/>
          <a:ext cx="4464585" cy="274320"/>
        </p:xfrm>
        <a:graphic>
          <a:graphicData uri="http://schemas.openxmlformats.org/drawingml/2006/table">
            <a:tbl>
              <a:tblPr/>
              <a:tblGrid>
                <a:gridCol w="4464585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42208">
                <a:tc>
                  <a:txBody>
                    <a:bodyPr/>
                    <a:lstStyle/>
                    <a:p>
                      <a:r>
                        <a:rPr lang="sv-SE" b="1" dirty="0">
                          <a:latin typeface="+mn-lt"/>
                        </a:rPr>
                        <a:t>Han har läst 48 sidor. </a:t>
                      </a:r>
                      <a:r>
                        <a:rPr lang="sv-SE" b="1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graphicFrame>
        <p:nvGraphicFramePr>
          <p:cNvPr id="18" name="Tabell 17">
            <a:extLst>
              <a:ext uri="{FF2B5EF4-FFF2-40B4-BE49-F238E27FC236}">
                <a16:creationId xmlns:a16="http://schemas.microsoft.com/office/drawing/2014/main" id="{D48B95CE-E321-344C-9D91-73C1BC4A3C16}"/>
              </a:ext>
            </a:extLst>
          </p:cNvPr>
          <p:cNvGraphicFramePr>
            <a:graphicFrameLocks noGrp="1"/>
          </p:cNvGraphicFramePr>
          <p:nvPr/>
        </p:nvGraphicFramePr>
        <p:xfrm>
          <a:off x="2006515" y="4784161"/>
          <a:ext cx="1721493" cy="365760"/>
        </p:xfrm>
        <a:graphic>
          <a:graphicData uri="http://schemas.openxmlformats.org/drawingml/2006/table">
            <a:tbl>
              <a:tblPr/>
              <a:tblGrid>
                <a:gridCol w="1721493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400" u="sng" dirty="0">
                          <a:effectLst/>
                          <a:latin typeface="Bradley Hand" pitchFamily="2" charset="77"/>
                        </a:rPr>
                        <a:t>Svar</a:t>
                      </a:r>
                      <a:r>
                        <a:rPr lang="sv-SE" sz="2400" u="none" dirty="0">
                          <a:effectLst/>
                          <a:latin typeface="Bradley Hand" pitchFamily="2" charset="77"/>
                        </a:rPr>
                        <a:t> :</a:t>
                      </a:r>
                      <a:endParaRPr lang="sv-SE" sz="2400" dirty="0">
                        <a:effectLst/>
                        <a:latin typeface="Bradley Hand" pitchFamily="2" charset="77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aphicFrame>
        <p:nvGraphicFramePr>
          <p:cNvPr id="19" name="Tabell 18">
            <a:extLst>
              <a:ext uri="{FF2B5EF4-FFF2-40B4-BE49-F238E27FC236}">
                <a16:creationId xmlns:a16="http://schemas.microsoft.com/office/drawing/2014/main" id="{E011193A-1E08-DE42-A7BF-FC9A745C2B18}"/>
              </a:ext>
            </a:extLst>
          </p:cNvPr>
          <p:cNvGraphicFramePr>
            <a:graphicFrameLocks noGrp="1"/>
          </p:cNvGraphicFramePr>
          <p:nvPr/>
        </p:nvGraphicFramePr>
        <p:xfrm>
          <a:off x="2920482" y="4784161"/>
          <a:ext cx="5663681" cy="365760"/>
        </p:xfrm>
        <a:graphic>
          <a:graphicData uri="http://schemas.openxmlformats.org/drawingml/2006/table">
            <a:tbl>
              <a:tblPr/>
              <a:tblGrid>
                <a:gridCol w="5663681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400" dirty="0">
                          <a:effectLst/>
                          <a:latin typeface="Bradley Hand" pitchFamily="2" charset="77"/>
                        </a:rPr>
                        <a:t>Johannes har 227 sidor kvar att läsa.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aphicFrame>
        <p:nvGraphicFramePr>
          <p:cNvPr id="11" name="Tabell 10">
            <a:extLst>
              <a:ext uri="{FF2B5EF4-FFF2-40B4-BE49-F238E27FC236}">
                <a16:creationId xmlns:a16="http://schemas.microsoft.com/office/drawing/2014/main" id="{0D40919B-7F42-0F44-8B01-6E01DEEC9C9F}"/>
              </a:ext>
            </a:extLst>
          </p:cNvPr>
          <p:cNvGraphicFramePr>
            <a:graphicFrameLocks noGrp="1"/>
          </p:cNvGraphicFramePr>
          <p:nvPr/>
        </p:nvGraphicFramePr>
        <p:xfrm>
          <a:off x="1768049" y="1767642"/>
          <a:ext cx="4464585" cy="274320"/>
        </p:xfrm>
        <a:graphic>
          <a:graphicData uri="http://schemas.openxmlformats.org/drawingml/2006/table">
            <a:tbl>
              <a:tblPr/>
              <a:tblGrid>
                <a:gridCol w="4464585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42208">
                <a:tc>
                  <a:txBody>
                    <a:bodyPr/>
                    <a:lstStyle/>
                    <a:p>
                      <a:r>
                        <a:rPr lang="sv-SE" b="1" dirty="0">
                          <a:effectLst/>
                          <a:latin typeface="+mn-lt"/>
                        </a:rPr>
                        <a:t>Hur </a:t>
                      </a:r>
                      <a:r>
                        <a:rPr lang="sv-SE" b="1" dirty="0">
                          <a:latin typeface="+mn-lt"/>
                        </a:rPr>
                        <a:t>många sidor har han kvar? </a:t>
                      </a:r>
                      <a:r>
                        <a:rPr lang="sv-SE" b="1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grpSp>
        <p:nvGrpSpPr>
          <p:cNvPr id="13" name="Grupp 12">
            <a:extLst>
              <a:ext uri="{FF2B5EF4-FFF2-40B4-BE49-F238E27FC236}">
                <a16:creationId xmlns:a16="http://schemas.microsoft.com/office/drawing/2014/main" id="{73441508-C5D6-D545-9D83-0B77BB26E396}"/>
              </a:ext>
            </a:extLst>
          </p:cNvPr>
          <p:cNvGrpSpPr/>
          <p:nvPr/>
        </p:nvGrpSpPr>
        <p:grpSpPr>
          <a:xfrm>
            <a:off x="1744442" y="797670"/>
            <a:ext cx="5804871" cy="1113182"/>
            <a:chOff x="1744442" y="797670"/>
            <a:chExt cx="5804871" cy="1113182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B3304B37-97A3-E34B-829E-C357356697AB}"/>
                </a:ext>
              </a:extLst>
            </p:cNvPr>
            <p:cNvSpPr/>
            <p:nvPr/>
          </p:nvSpPr>
          <p:spPr>
            <a:xfrm>
              <a:off x="1744442" y="838131"/>
              <a:ext cx="555275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dirty="0">
                  <a:latin typeface="+mn-lt"/>
                </a:rPr>
                <a:t>Johannes läser en bok som har 275 sidor.  </a:t>
              </a:r>
            </a:p>
          </p:txBody>
        </p:sp>
        <p:pic>
          <p:nvPicPr>
            <p:cNvPr id="12" name="Bildobjekt 11">
              <a:extLst>
                <a:ext uri="{FF2B5EF4-FFF2-40B4-BE49-F238E27FC236}">
                  <a16:creationId xmlns:a16="http://schemas.microsoft.com/office/drawing/2014/main" id="{E8EA616E-8CD2-5C4B-90FA-A9ACE08176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</a:blip>
            <a:srcRect l="17476" t="18337" r="26237"/>
            <a:stretch/>
          </p:blipFill>
          <p:spPr>
            <a:xfrm>
              <a:off x="6094811" y="797670"/>
              <a:ext cx="1454502" cy="1113182"/>
            </a:xfrm>
            <a:prstGeom prst="ellipse">
              <a:avLst/>
            </a:prstGeom>
          </p:spPr>
        </p:pic>
      </p:grpSp>
      <p:sp>
        <p:nvSpPr>
          <p:cNvPr id="31" name="Rektangel 30">
            <a:extLst>
              <a:ext uri="{FF2B5EF4-FFF2-40B4-BE49-F238E27FC236}">
                <a16:creationId xmlns:a16="http://schemas.microsoft.com/office/drawing/2014/main" id="{10910160-68B3-1543-9E3F-C206B7A258FA}"/>
              </a:ext>
            </a:extLst>
          </p:cNvPr>
          <p:cNvSpPr/>
          <p:nvPr/>
        </p:nvSpPr>
        <p:spPr>
          <a:xfrm>
            <a:off x="5051373" y="2713323"/>
            <a:ext cx="1043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2 7 5</a:t>
            </a:r>
            <a:endParaRPr lang="sv-SE" sz="2400" dirty="0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44860DFC-6895-0541-8F75-68FD4ACC053C}"/>
              </a:ext>
            </a:extLst>
          </p:cNvPr>
          <p:cNvSpPr/>
          <p:nvPr/>
        </p:nvSpPr>
        <p:spPr>
          <a:xfrm>
            <a:off x="4914488" y="2967335"/>
            <a:ext cx="1658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–  </a:t>
            </a:r>
            <a:r>
              <a:rPr lang="sv-SE" sz="2400" dirty="0">
                <a:latin typeface="Bradley Hand" pitchFamily="2" charset="77"/>
              </a:rPr>
              <a:t> </a:t>
            </a:r>
            <a:r>
              <a:rPr lang="sv-SE" sz="2400" dirty="0"/>
              <a:t> </a:t>
            </a:r>
            <a:r>
              <a:rPr lang="sv-SE" sz="2400" dirty="0">
                <a:latin typeface="Bradley Hand" pitchFamily="2" charset="77"/>
              </a:rPr>
              <a:t>4 8</a:t>
            </a:r>
            <a:endParaRPr lang="sv-SE" sz="2400" dirty="0"/>
          </a:p>
        </p:txBody>
      </p:sp>
      <p:cxnSp>
        <p:nvCxnSpPr>
          <p:cNvPr id="33" name="Rak 32">
            <a:extLst>
              <a:ext uri="{FF2B5EF4-FFF2-40B4-BE49-F238E27FC236}">
                <a16:creationId xmlns:a16="http://schemas.microsoft.com/office/drawing/2014/main" id="{542C3384-3D6F-7040-814C-574B029289FC}"/>
              </a:ext>
            </a:extLst>
          </p:cNvPr>
          <p:cNvCxnSpPr>
            <a:cxnSpLocks/>
          </p:cNvCxnSpPr>
          <p:nvPr/>
        </p:nvCxnSpPr>
        <p:spPr>
          <a:xfrm>
            <a:off x="4979726" y="3378487"/>
            <a:ext cx="85730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4" name="Grupp 33">
            <a:extLst>
              <a:ext uri="{FF2B5EF4-FFF2-40B4-BE49-F238E27FC236}">
                <a16:creationId xmlns:a16="http://schemas.microsoft.com/office/drawing/2014/main" id="{61C953C1-1E8C-8847-A6DB-313B7096E378}"/>
              </a:ext>
            </a:extLst>
          </p:cNvPr>
          <p:cNvGrpSpPr/>
          <p:nvPr/>
        </p:nvGrpSpPr>
        <p:grpSpPr>
          <a:xfrm>
            <a:off x="5600318" y="2541338"/>
            <a:ext cx="538029" cy="369332"/>
            <a:chOff x="3033361" y="1861271"/>
            <a:chExt cx="538029" cy="369332"/>
          </a:xfrm>
        </p:grpSpPr>
        <p:cxnSp>
          <p:nvCxnSpPr>
            <p:cNvPr id="35" name="Rak 34">
              <a:extLst>
                <a:ext uri="{FF2B5EF4-FFF2-40B4-BE49-F238E27FC236}">
                  <a16:creationId xmlns:a16="http://schemas.microsoft.com/office/drawing/2014/main" id="{3ED8725B-7B30-EB4E-B091-B64EF56300F1}"/>
                </a:ext>
              </a:extLst>
            </p:cNvPr>
            <p:cNvCxnSpPr>
              <a:cxnSpLocks/>
            </p:cNvCxnSpPr>
            <p:nvPr/>
          </p:nvCxnSpPr>
          <p:spPr>
            <a:xfrm>
              <a:off x="3128922" y="2136455"/>
              <a:ext cx="20107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8C957B59-F590-BE4C-A7D1-99DADEA74066}"/>
                </a:ext>
              </a:extLst>
            </p:cNvPr>
            <p:cNvSpPr/>
            <p:nvPr/>
          </p:nvSpPr>
          <p:spPr>
            <a:xfrm>
              <a:off x="3033361" y="1861271"/>
              <a:ext cx="5380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10</a:t>
              </a:r>
            </a:p>
          </p:txBody>
        </p:sp>
      </p:grpSp>
      <p:sp>
        <p:nvSpPr>
          <p:cNvPr id="37" name="Rektangel 36">
            <a:extLst>
              <a:ext uri="{FF2B5EF4-FFF2-40B4-BE49-F238E27FC236}">
                <a16:creationId xmlns:a16="http://schemas.microsoft.com/office/drawing/2014/main" id="{6004E43E-A9A1-0644-8227-B7916BB7845E}"/>
              </a:ext>
            </a:extLst>
          </p:cNvPr>
          <p:cNvSpPr/>
          <p:nvPr/>
        </p:nvSpPr>
        <p:spPr>
          <a:xfrm>
            <a:off x="5305163" y="3312170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</a:t>
            </a:r>
          </a:p>
        </p:txBody>
      </p:sp>
      <p:cxnSp>
        <p:nvCxnSpPr>
          <p:cNvPr id="38" name="Rak 37">
            <a:extLst>
              <a:ext uri="{FF2B5EF4-FFF2-40B4-BE49-F238E27FC236}">
                <a16:creationId xmlns:a16="http://schemas.microsoft.com/office/drawing/2014/main" id="{1A037C65-8F47-4549-B822-FD56982C2221}"/>
              </a:ext>
            </a:extLst>
          </p:cNvPr>
          <p:cNvCxnSpPr>
            <a:cxnSpLocks/>
          </p:cNvCxnSpPr>
          <p:nvPr/>
        </p:nvCxnSpPr>
        <p:spPr>
          <a:xfrm flipV="1">
            <a:off x="5388214" y="2902983"/>
            <a:ext cx="212104" cy="8423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Rektangel 38">
            <a:extLst>
              <a:ext uri="{FF2B5EF4-FFF2-40B4-BE49-F238E27FC236}">
                <a16:creationId xmlns:a16="http://schemas.microsoft.com/office/drawing/2014/main" id="{6F4F6000-2C7D-ED49-B8C8-E128899923C1}"/>
              </a:ext>
            </a:extLst>
          </p:cNvPr>
          <p:cNvSpPr/>
          <p:nvPr/>
        </p:nvSpPr>
        <p:spPr>
          <a:xfrm>
            <a:off x="5533384" y="3312171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7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39DEC42F-36BB-1B49-8580-D50956CEB6B1}"/>
              </a:ext>
            </a:extLst>
          </p:cNvPr>
          <p:cNvSpPr/>
          <p:nvPr/>
        </p:nvSpPr>
        <p:spPr>
          <a:xfrm>
            <a:off x="5067964" y="3312169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915AF175-7277-C946-8514-CCE18F4838D3}"/>
              </a:ext>
            </a:extLst>
          </p:cNvPr>
          <p:cNvSpPr/>
          <p:nvPr/>
        </p:nvSpPr>
        <p:spPr>
          <a:xfrm>
            <a:off x="1768049" y="2736502"/>
            <a:ext cx="17962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275 </a:t>
            </a:r>
            <a:r>
              <a:rPr lang="sv-SE" sz="2400" dirty="0">
                <a:latin typeface="+mn-lt"/>
              </a:rPr>
              <a:t>–</a:t>
            </a:r>
            <a:r>
              <a:rPr lang="sv-SE" sz="2400" dirty="0">
                <a:latin typeface="Bradley Hand" pitchFamily="2" charset="77"/>
              </a:rPr>
              <a:t> 48</a:t>
            </a:r>
            <a:r>
              <a:rPr lang="sv-SE" sz="2400" dirty="0">
                <a:latin typeface="+mn-lt"/>
              </a:rPr>
              <a:t> =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1400AA3C-B59B-9247-B054-62ECF2E347DB}"/>
              </a:ext>
            </a:extLst>
          </p:cNvPr>
          <p:cNvSpPr/>
          <p:nvPr/>
        </p:nvSpPr>
        <p:spPr>
          <a:xfrm>
            <a:off x="3412001" y="2720564"/>
            <a:ext cx="909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227</a:t>
            </a:r>
            <a:endParaRPr lang="sv-SE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187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  <p:bldP spid="32" grpId="0"/>
      <p:bldP spid="37" grpId="0"/>
      <p:bldP spid="39" grpId="0"/>
      <p:bldP spid="40" grpId="0"/>
      <p:bldP spid="41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3690646" y="264786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i="1" dirty="0">
              <a:solidFill>
                <a:srgbClr val="8E2503"/>
              </a:solidFill>
              <a:effectLst/>
              <a:latin typeface="+mj-lt"/>
            </a:endParaRPr>
          </a:p>
        </p:txBody>
      </p:sp>
      <p:graphicFrame>
        <p:nvGraphicFramePr>
          <p:cNvPr id="18" name="Tabell 17">
            <a:extLst>
              <a:ext uri="{FF2B5EF4-FFF2-40B4-BE49-F238E27FC236}">
                <a16:creationId xmlns:a16="http://schemas.microsoft.com/office/drawing/2014/main" id="{D48B95CE-E321-344C-9D91-73C1BC4A3C16}"/>
              </a:ext>
            </a:extLst>
          </p:cNvPr>
          <p:cNvGraphicFramePr>
            <a:graphicFrameLocks noGrp="1"/>
          </p:cNvGraphicFramePr>
          <p:nvPr/>
        </p:nvGraphicFramePr>
        <p:xfrm>
          <a:off x="1658378" y="4891351"/>
          <a:ext cx="1721493" cy="365760"/>
        </p:xfrm>
        <a:graphic>
          <a:graphicData uri="http://schemas.openxmlformats.org/drawingml/2006/table">
            <a:tbl>
              <a:tblPr/>
              <a:tblGrid>
                <a:gridCol w="1721493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400" u="sng" dirty="0">
                          <a:effectLst/>
                          <a:latin typeface="Bradley Hand" pitchFamily="2" charset="77"/>
                        </a:rPr>
                        <a:t>Svar</a:t>
                      </a:r>
                      <a:r>
                        <a:rPr lang="sv-SE" sz="2400" u="none" dirty="0">
                          <a:effectLst/>
                          <a:latin typeface="Bradley Hand" pitchFamily="2" charset="77"/>
                        </a:rPr>
                        <a:t> :</a:t>
                      </a:r>
                      <a:endParaRPr lang="sv-SE" sz="2400" dirty="0">
                        <a:effectLst/>
                        <a:latin typeface="Bradley Hand" pitchFamily="2" charset="77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aphicFrame>
        <p:nvGraphicFramePr>
          <p:cNvPr id="19" name="Tabell 18">
            <a:extLst>
              <a:ext uri="{FF2B5EF4-FFF2-40B4-BE49-F238E27FC236}">
                <a16:creationId xmlns:a16="http://schemas.microsoft.com/office/drawing/2014/main" id="{E011193A-1E08-DE42-A7BF-FC9A745C2B18}"/>
              </a:ext>
            </a:extLst>
          </p:cNvPr>
          <p:cNvGraphicFramePr>
            <a:graphicFrameLocks noGrp="1"/>
          </p:cNvGraphicFramePr>
          <p:nvPr/>
        </p:nvGraphicFramePr>
        <p:xfrm>
          <a:off x="2633021" y="4906770"/>
          <a:ext cx="4268667" cy="365760"/>
        </p:xfrm>
        <a:graphic>
          <a:graphicData uri="http://schemas.openxmlformats.org/drawingml/2006/table">
            <a:tbl>
              <a:tblPr/>
              <a:tblGrid>
                <a:gridCol w="4268667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400" dirty="0">
                          <a:effectLst/>
                          <a:latin typeface="Bradley Hand" pitchFamily="2" charset="77"/>
                        </a:rPr>
                        <a:t>Astrid får 130 kr tillbaka.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sp>
        <p:nvSpPr>
          <p:cNvPr id="16" name="Rektangel 15">
            <a:extLst>
              <a:ext uri="{FF2B5EF4-FFF2-40B4-BE49-F238E27FC236}">
                <a16:creationId xmlns:a16="http://schemas.microsoft.com/office/drawing/2014/main" id="{E2FF4F96-A287-5C4B-A2A4-7D44101FEFC2}"/>
              </a:ext>
            </a:extLst>
          </p:cNvPr>
          <p:cNvSpPr/>
          <p:nvPr/>
        </p:nvSpPr>
        <p:spPr>
          <a:xfrm>
            <a:off x="6572283" y="1902446"/>
            <a:ext cx="1044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3 2 9</a:t>
            </a:r>
            <a:endParaRPr lang="sv-SE" sz="2400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E90D3277-2FC9-EC4C-A214-0E9D6C15FF66}"/>
              </a:ext>
            </a:extLst>
          </p:cNvPr>
          <p:cNvSpPr/>
          <p:nvPr/>
        </p:nvSpPr>
        <p:spPr>
          <a:xfrm>
            <a:off x="6456885" y="2156305"/>
            <a:ext cx="1146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+</a:t>
            </a:r>
            <a:r>
              <a:rPr lang="sv-SE" sz="2400" dirty="0"/>
              <a:t>  </a:t>
            </a:r>
            <a:r>
              <a:rPr lang="sv-SE" sz="2400" dirty="0">
                <a:latin typeface="Bradley Hand" pitchFamily="2" charset="77"/>
              </a:rPr>
              <a:t> 4 1</a:t>
            </a:r>
          </a:p>
        </p:txBody>
      </p:sp>
      <p:cxnSp>
        <p:nvCxnSpPr>
          <p:cNvPr id="21" name="Rak 20">
            <a:extLst>
              <a:ext uri="{FF2B5EF4-FFF2-40B4-BE49-F238E27FC236}">
                <a16:creationId xmlns:a16="http://schemas.microsoft.com/office/drawing/2014/main" id="{B9E04F87-EF03-6F41-96A1-35080A37900E}"/>
              </a:ext>
            </a:extLst>
          </p:cNvPr>
          <p:cNvCxnSpPr>
            <a:cxnSpLocks/>
          </p:cNvCxnSpPr>
          <p:nvPr/>
        </p:nvCxnSpPr>
        <p:spPr>
          <a:xfrm>
            <a:off x="6531936" y="2560738"/>
            <a:ext cx="754883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ktangel 24">
            <a:extLst>
              <a:ext uri="{FF2B5EF4-FFF2-40B4-BE49-F238E27FC236}">
                <a16:creationId xmlns:a16="http://schemas.microsoft.com/office/drawing/2014/main" id="{BE0795B9-B77B-F743-9A79-0E8ADEA3FB90}"/>
              </a:ext>
            </a:extLst>
          </p:cNvPr>
          <p:cNvSpPr/>
          <p:nvPr/>
        </p:nvSpPr>
        <p:spPr>
          <a:xfrm>
            <a:off x="6812533" y="2494062"/>
            <a:ext cx="3294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7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555F0BD1-B7D6-A044-BDEF-399CE2C99AF8}"/>
              </a:ext>
            </a:extLst>
          </p:cNvPr>
          <p:cNvSpPr/>
          <p:nvPr/>
        </p:nvSpPr>
        <p:spPr>
          <a:xfrm>
            <a:off x="6572283" y="2479651"/>
            <a:ext cx="3294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3</a:t>
            </a:r>
          </a:p>
        </p:txBody>
      </p:sp>
      <p:graphicFrame>
        <p:nvGraphicFramePr>
          <p:cNvPr id="27" name="Tabell 26">
            <a:extLst>
              <a:ext uri="{FF2B5EF4-FFF2-40B4-BE49-F238E27FC236}">
                <a16:creationId xmlns:a16="http://schemas.microsoft.com/office/drawing/2014/main" id="{2CD6599D-6B84-6641-BC19-3BC5E67871EE}"/>
              </a:ext>
            </a:extLst>
          </p:cNvPr>
          <p:cNvGraphicFramePr>
            <a:graphicFrameLocks noGrp="1"/>
          </p:cNvGraphicFramePr>
          <p:nvPr/>
        </p:nvGraphicFramePr>
        <p:xfrm>
          <a:off x="2653498" y="2026707"/>
          <a:ext cx="1721493" cy="365760"/>
        </p:xfrm>
        <a:graphic>
          <a:graphicData uri="http://schemas.openxmlformats.org/drawingml/2006/table">
            <a:tbl>
              <a:tblPr/>
              <a:tblGrid>
                <a:gridCol w="1721493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400" dirty="0">
                          <a:effectLst/>
                          <a:latin typeface="Bradley Hand" pitchFamily="2" charset="77"/>
                        </a:rPr>
                        <a:t>329 </a:t>
                      </a:r>
                      <a:r>
                        <a:rPr lang="sv-SE" sz="2400" dirty="0">
                          <a:effectLst/>
                          <a:latin typeface="+mn-lt"/>
                        </a:rPr>
                        <a:t>+</a:t>
                      </a:r>
                      <a:r>
                        <a:rPr lang="sv-SE" sz="2400" dirty="0">
                          <a:effectLst/>
                          <a:latin typeface="Bradley Hand" pitchFamily="2" charset="77"/>
                        </a:rPr>
                        <a:t> 41 </a:t>
                      </a:r>
                      <a:r>
                        <a:rPr lang="sv-SE" sz="2400" dirty="0">
                          <a:effectLst/>
                          <a:latin typeface="+mn-lt"/>
                        </a:rPr>
                        <a:t>=</a:t>
                      </a:r>
                      <a:r>
                        <a:rPr lang="sv-SE" sz="2400" dirty="0">
                          <a:effectLst/>
                          <a:latin typeface="Bradley Hand" pitchFamily="2" charset="77"/>
                        </a:rPr>
                        <a:t>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aphicFrame>
        <p:nvGraphicFramePr>
          <p:cNvPr id="28" name="Tabell 27">
            <a:extLst>
              <a:ext uri="{FF2B5EF4-FFF2-40B4-BE49-F238E27FC236}">
                <a16:creationId xmlns:a16="http://schemas.microsoft.com/office/drawing/2014/main" id="{6F154E23-6522-B447-8CEE-CCC5E8033D2A}"/>
              </a:ext>
            </a:extLst>
          </p:cNvPr>
          <p:cNvGraphicFramePr>
            <a:graphicFrameLocks noGrp="1"/>
          </p:cNvGraphicFramePr>
          <p:nvPr/>
        </p:nvGraphicFramePr>
        <p:xfrm>
          <a:off x="4237117" y="2020153"/>
          <a:ext cx="1146736" cy="365760"/>
        </p:xfrm>
        <a:graphic>
          <a:graphicData uri="http://schemas.openxmlformats.org/drawingml/2006/table">
            <a:tbl>
              <a:tblPr/>
              <a:tblGrid>
                <a:gridCol w="1146736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400" dirty="0">
                          <a:effectLst/>
                          <a:latin typeface="Bradley Hand" pitchFamily="2" charset="77"/>
                        </a:rPr>
                        <a:t>370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pSp>
        <p:nvGrpSpPr>
          <p:cNvPr id="9" name="Grupp 8">
            <a:extLst>
              <a:ext uri="{FF2B5EF4-FFF2-40B4-BE49-F238E27FC236}">
                <a16:creationId xmlns:a16="http://schemas.microsoft.com/office/drawing/2014/main" id="{7E433A6B-98D1-5F4A-8495-BD94D76D105A}"/>
              </a:ext>
            </a:extLst>
          </p:cNvPr>
          <p:cNvGrpSpPr/>
          <p:nvPr/>
        </p:nvGrpSpPr>
        <p:grpSpPr>
          <a:xfrm>
            <a:off x="6866422" y="1738047"/>
            <a:ext cx="494503" cy="1217680"/>
            <a:chOff x="5527749" y="2713533"/>
            <a:chExt cx="494503" cy="1217680"/>
          </a:xfrm>
        </p:grpSpPr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409F88EF-D87B-1546-9139-83B281A5E04B}"/>
                </a:ext>
              </a:extLst>
            </p:cNvPr>
            <p:cNvSpPr/>
            <p:nvPr/>
          </p:nvSpPr>
          <p:spPr>
            <a:xfrm>
              <a:off x="5692843" y="3469548"/>
              <a:ext cx="32940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Bradley Hand" pitchFamily="2" charset="77"/>
                </a:rPr>
                <a:t>0</a:t>
              </a:r>
            </a:p>
          </p:txBody>
        </p:sp>
        <p:cxnSp>
          <p:nvCxnSpPr>
            <p:cNvPr id="24" name="Rak 23">
              <a:extLst>
                <a:ext uri="{FF2B5EF4-FFF2-40B4-BE49-F238E27FC236}">
                  <a16:creationId xmlns:a16="http://schemas.microsoft.com/office/drawing/2014/main" id="{6692035E-DFB8-1C41-8367-202CF9DC00A1}"/>
                </a:ext>
              </a:extLst>
            </p:cNvPr>
            <p:cNvCxnSpPr>
              <a:cxnSpLocks/>
            </p:cNvCxnSpPr>
            <p:nvPr/>
          </p:nvCxnSpPr>
          <p:spPr>
            <a:xfrm>
              <a:off x="5604110" y="2976206"/>
              <a:ext cx="141152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5C84ECF8-46DD-3E45-89D6-81773DB2718C}"/>
                </a:ext>
              </a:extLst>
            </p:cNvPr>
            <p:cNvSpPr/>
            <p:nvPr/>
          </p:nvSpPr>
          <p:spPr>
            <a:xfrm>
              <a:off x="5527749" y="2713533"/>
              <a:ext cx="2175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</a:t>
              </a:r>
            </a:p>
          </p:txBody>
        </p:sp>
      </p:grpSp>
      <p:sp>
        <p:nvSpPr>
          <p:cNvPr id="23" name="Rektangel 22">
            <a:extLst>
              <a:ext uri="{FF2B5EF4-FFF2-40B4-BE49-F238E27FC236}">
                <a16:creationId xmlns:a16="http://schemas.microsoft.com/office/drawing/2014/main" id="{CCE54273-0DF5-5542-92F7-8BEC041AF30E}"/>
              </a:ext>
            </a:extLst>
          </p:cNvPr>
          <p:cNvSpPr/>
          <p:nvPr/>
        </p:nvSpPr>
        <p:spPr>
          <a:xfrm>
            <a:off x="415600" y="1220062"/>
            <a:ext cx="65500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Hur mycket får hon tillbaka om hon betalar med en 500-lapp?</a:t>
            </a:r>
            <a:r>
              <a:rPr lang="sv-SE" dirty="0"/>
              <a:t>  </a:t>
            </a:r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id="{38A9ED78-6438-964F-B8CB-1E0C5F0C4B12}"/>
              </a:ext>
            </a:extLst>
          </p:cNvPr>
          <p:cNvGrpSpPr/>
          <p:nvPr/>
        </p:nvGrpSpPr>
        <p:grpSpPr>
          <a:xfrm>
            <a:off x="415601" y="881650"/>
            <a:ext cx="8241850" cy="735166"/>
            <a:chOff x="415601" y="881650"/>
            <a:chExt cx="8241850" cy="735166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B3304B37-97A3-E34B-829E-C357356697AB}"/>
                </a:ext>
              </a:extLst>
            </p:cNvPr>
            <p:cNvSpPr/>
            <p:nvPr/>
          </p:nvSpPr>
          <p:spPr>
            <a:xfrm>
              <a:off x="415601" y="881650"/>
              <a:ext cx="655008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dirty="0"/>
                <a:t>Astrid köper ett par fotbollskor för 329 kr och en fotboll för 41 kr.</a:t>
              </a:r>
              <a:r>
                <a:rPr lang="sv-SE" dirty="0"/>
                <a:t>  </a:t>
              </a:r>
            </a:p>
          </p:txBody>
        </p:sp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81D43009-0D8B-DB44-AF27-0C1444B3C7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8393" b="77679" l="18304" r="91071">
                          <a14:foregroundMark x1="18304" y1="66964" x2="18304" y2="66964"/>
                          <a14:foregroundMark x1="20536" y1="62054" x2="20536" y2="62054"/>
                          <a14:foregroundMark x1="18304" y1="63393" x2="18304" y2="63393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</a:extLst>
            </a:blip>
            <a:srcRect l="12393" t="33741" b="17036"/>
            <a:stretch/>
          </p:blipFill>
          <p:spPr>
            <a:xfrm>
              <a:off x="6965689" y="924675"/>
              <a:ext cx="1161499" cy="652614"/>
            </a:xfrm>
            <a:prstGeom prst="rect">
              <a:avLst/>
            </a:prstGeom>
          </p:spPr>
        </p:pic>
        <p:pic>
          <p:nvPicPr>
            <p:cNvPr id="12" name="Bildobjekt 11">
              <a:extLst>
                <a:ext uri="{FF2B5EF4-FFF2-40B4-BE49-F238E27FC236}">
                  <a16:creationId xmlns:a16="http://schemas.microsoft.com/office/drawing/2014/main" id="{677CAC12-5871-2243-A8E4-C9A329C753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46667" y1="12889" x2="46667" y2="12889"/>
                          <a14:foregroundMark x1="20444" y1="21778" x2="20444" y2="21778"/>
                          <a14:foregroundMark x1="25778" y1="15556" x2="25778" y2="15556"/>
                          <a14:foregroundMark x1="23556" y1="20444" x2="23556" y2="20444"/>
                          <a14:foregroundMark x1="24444" y1="17333" x2="24444" y2="17333"/>
                          <a14:foregroundMark x1="27556" y1="15111" x2="41333" y2="12000"/>
                          <a14:foregroundMark x1="37333" y1="11556" x2="44444" y2="13778"/>
                          <a14:foregroundMark x1="40889" y1="11556" x2="37333" y2="12000"/>
                          <a14:foregroundMark x1="40444" y1="11556" x2="42667" y2="11556"/>
                          <a14:foregroundMark x1="42667" y1="11111" x2="32000" y2="13333"/>
                          <a14:foregroundMark x1="12889" y1="33333" x2="12889" y2="40889"/>
                        </a14:backgroundRemoval>
                      </a14:imgEffect>
                      <a14:imgEffect>
                        <a14:artisticPencilGrayscale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25783" y="885148"/>
              <a:ext cx="731668" cy="731668"/>
            </a:xfrm>
            <a:prstGeom prst="rect">
              <a:avLst/>
            </a:prstGeom>
          </p:spPr>
        </p:pic>
      </p:grpSp>
      <p:sp>
        <p:nvSpPr>
          <p:cNvPr id="30" name="Rektangel 29">
            <a:extLst>
              <a:ext uri="{FF2B5EF4-FFF2-40B4-BE49-F238E27FC236}">
                <a16:creationId xmlns:a16="http://schemas.microsoft.com/office/drawing/2014/main" id="{F1B62433-A63F-3141-AE4E-7538FAEB57FE}"/>
              </a:ext>
            </a:extLst>
          </p:cNvPr>
          <p:cNvSpPr/>
          <p:nvPr/>
        </p:nvSpPr>
        <p:spPr>
          <a:xfrm>
            <a:off x="866613" y="1976090"/>
            <a:ext cx="20056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Hon betalar:  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C7E6E0FA-E136-844A-A3EF-EDC7DA637E0C}"/>
              </a:ext>
            </a:extLst>
          </p:cNvPr>
          <p:cNvSpPr/>
          <p:nvPr/>
        </p:nvSpPr>
        <p:spPr>
          <a:xfrm>
            <a:off x="231660" y="2714582"/>
            <a:ext cx="29583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Hon får tillbaka:  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22304F1C-8E94-DE43-AA94-D0BE95B498CF}"/>
              </a:ext>
            </a:extLst>
          </p:cNvPr>
          <p:cNvSpPr/>
          <p:nvPr/>
        </p:nvSpPr>
        <p:spPr>
          <a:xfrm>
            <a:off x="6562794" y="3318220"/>
            <a:ext cx="1043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5 0 0</a:t>
            </a:r>
            <a:endParaRPr lang="sv-SE" sz="2400" dirty="0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A8A5622D-CC83-8D40-940E-29DD66B00AA5}"/>
              </a:ext>
            </a:extLst>
          </p:cNvPr>
          <p:cNvSpPr/>
          <p:nvPr/>
        </p:nvSpPr>
        <p:spPr>
          <a:xfrm>
            <a:off x="6136266" y="3554848"/>
            <a:ext cx="1658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   – </a:t>
            </a:r>
            <a:r>
              <a:rPr lang="sv-SE" sz="2400" dirty="0"/>
              <a:t> </a:t>
            </a:r>
            <a:r>
              <a:rPr lang="sv-SE" sz="2400" dirty="0">
                <a:latin typeface="Bradley Hand" pitchFamily="2" charset="77"/>
              </a:rPr>
              <a:t>3 7 0</a:t>
            </a:r>
            <a:endParaRPr lang="sv-SE" sz="2400" dirty="0"/>
          </a:p>
        </p:txBody>
      </p:sp>
      <p:cxnSp>
        <p:nvCxnSpPr>
          <p:cNvPr id="38" name="Rak 37">
            <a:extLst>
              <a:ext uri="{FF2B5EF4-FFF2-40B4-BE49-F238E27FC236}">
                <a16:creationId xmlns:a16="http://schemas.microsoft.com/office/drawing/2014/main" id="{220EB01C-EA3B-CE40-B3D8-138EAD56A27C}"/>
              </a:ext>
            </a:extLst>
          </p:cNvPr>
          <p:cNvCxnSpPr>
            <a:cxnSpLocks/>
          </p:cNvCxnSpPr>
          <p:nvPr/>
        </p:nvCxnSpPr>
        <p:spPr>
          <a:xfrm>
            <a:off x="6400800" y="3933690"/>
            <a:ext cx="98271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Rektangel 41">
            <a:extLst>
              <a:ext uri="{FF2B5EF4-FFF2-40B4-BE49-F238E27FC236}">
                <a16:creationId xmlns:a16="http://schemas.microsoft.com/office/drawing/2014/main" id="{9167563E-2030-E54E-A3B5-88251D747D28}"/>
              </a:ext>
            </a:extLst>
          </p:cNvPr>
          <p:cNvSpPr/>
          <p:nvPr/>
        </p:nvSpPr>
        <p:spPr>
          <a:xfrm>
            <a:off x="6757115" y="3863739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3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6495042F-045C-9B4B-A5A9-055819CC0D41}"/>
              </a:ext>
            </a:extLst>
          </p:cNvPr>
          <p:cNvSpPr/>
          <p:nvPr/>
        </p:nvSpPr>
        <p:spPr>
          <a:xfrm>
            <a:off x="7025044" y="3857754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0</a:t>
            </a:r>
          </a:p>
        </p:txBody>
      </p:sp>
      <p:grpSp>
        <p:nvGrpSpPr>
          <p:cNvPr id="45" name="Grupp 44">
            <a:extLst>
              <a:ext uri="{FF2B5EF4-FFF2-40B4-BE49-F238E27FC236}">
                <a16:creationId xmlns:a16="http://schemas.microsoft.com/office/drawing/2014/main" id="{E1D8A135-2AAD-104D-BA64-1EF5A0FB8D01}"/>
              </a:ext>
            </a:extLst>
          </p:cNvPr>
          <p:cNvGrpSpPr/>
          <p:nvPr/>
        </p:nvGrpSpPr>
        <p:grpSpPr>
          <a:xfrm>
            <a:off x="6820213" y="3128380"/>
            <a:ext cx="538029" cy="369332"/>
            <a:chOff x="3033361" y="1861271"/>
            <a:chExt cx="538029" cy="369332"/>
          </a:xfrm>
        </p:grpSpPr>
        <p:cxnSp>
          <p:nvCxnSpPr>
            <p:cNvPr id="46" name="Rak 45">
              <a:extLst>
                <a:ext uri="{FF2B5EF4-FFF2-40B4-BE49-F238E27FC236}">
                  <a16:creationId xmlns:a16="http://schemas.microsoft.com/office/drawing/2014/main" id="{F929B24F-F308-E640-BED7-20C12CE73353}"/>
                </a:ext>
              </a:extLst>
            </p:cNvPr>
            <p:cNvCxnSpPr>
              <a:cxnSpLocks/>
            </p:cNvCxnSpPr>
            <p:nvPr/>
          </p:nvCxnSpPr>
          <p:spPr>
            <a:xfrm>
              <a:off x="3128922" y="2136455"/>
              <a:ext cx="20107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530EF4DE-094F-BE4D-AF18-EC91E702640F}"/>
                </a:ext>
              </a:extLst>
            </p:cNvPr>
            <p:cNvSpPr/>
            <p:nvPr/>
          </p:nvSpPr>
          <p:spPr>
            <a:xfrm>
              <a:off x="3033361" y="1861271"/>
              <a:ext cx="5380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10</a:t>
              </a:r>
            </a:p>
          </p:txBody>
        </p:sp>
      </p:grpSp>
      <p:cxnSp>
        <p:nvCxnSpPr>
          <p:cNvPr id="48" name="Rak 47">
            <a:extLst>
              <a:ext uri="{FF2B5EF4-FFF2-40B4-BE49-F238E27FC236}">
                <a16:creationId xmlns:a16="http://schemas.microsoft.com/office/drawing/2014/main" id="{8096F844-689F-8B4D-B775-B2E03FF9F314}"/>
              </a:ext>
            </a:extLst>
          </p:cNvPr>
          <p:cNvCxnSpPr>
            <a:cxnSpLocks/>
          </p:cNvCxnSpPr>
          <p:nvPr/>
        </p:nvCxnSpPr>
        <p:spPr>
          <a:xfrm flipV="1">
            <a:off x="6623289" y="3509104"/>
            <a:ext cx="212104" cy="8423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9" name="Rektangel 48">
            <a:extLst>
              <a:ext uri="{FF2B5EF4-FFF2-40B4-BE49-F238E27FC236}">
                <a16:creationId xmlns:a16="http://schemas.microsoft.com/office/drawing/2014/main" id="{E02E3E4F-4F19-B84D-929C-60F313686139}"/>
              </a:ext>
            </a:extLst>
          </p:cNvPr>
          <p:cNvSpPr/>
          <p:nvPr/>
        </p:nvSpPr>
        <p:spPr>
          <a:xfrm>
            <a:off x="6501175" y="3868503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</a:t>
            </a:r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A3CAA8D6-8A2A-A044-87DD-03F266920775}"/>
              </a:ext>
            </a:extLst>
          </p:cNvPr>
          <p:cNvSpPr/>
          <p:nvPr/>
        </p:nvSpPr>
        <p:spPr>
          <a:xfrm>
            <a:off x="2665137" y="2710483"/>
            <a:ext cx="21847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500 </a:t>
            </a:r>
            <a:r>
              <a:rPr lang="sv-SE" sz="2400" dirty="0"/>
              <a:t>– </a:t>
            </a:r>
            <a:r>
              <a:rPr lang="sv-SE" sz="2400" dirty="0">
                <a:latin typeface="Bradley Hand" pitchFamily="2" charset="77"/>
              </a:rPr>
              <a:t> 370 </a:t>
            </a:r>
            <a:r>
              <a:rPr lang="sv-SE" sz="2400" dirty="0"/>
              <a:t>= </a:t>
            </a:r>
            <a:r>
              <a:rPr lang="sv-SE" sz="2400" dirty="0">
                <a:latin typeface="Bradley Hand" pitchFamily="2" charset="77"/>
              </a:rPr>
              <a:t>  </a:t>
            </a:r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DD91324E-96B3-F843-B0CB-409158363894}"/>
              </a:ext>
            </a:extLst>
          </p:cNvPr>
          <p:cNvSpPr/>
          <p:nvPr/>
        </p:nvSpPr>
        <p:spPr>
          <a:xfrm>
            <a:off x="4442903" y="2706537"/>
            <a:ext cx="1180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130</a:t>
            </a:r>
          </a:p>
        </p:txBody>
      </p:sp>
    </p:spTree>
    <p:extLst>
      <p:ext uri="{BB962C8B-B14F-4D97-AF65-F5344CB8AC3E}">
        <p14:creationId xmlns:p14="http://schemas.microsoft.com/office/powerpoint/2010/main" val="257867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20" grpId="0"/>
      <p:bldP spid="25" grpId="0"/>
      <p:bldP spid="26" grpId="0"/>
      <p:bldP spid="23" grpId="0"/>
      <p:bldP spid="30" grpId="0"/>
      <p:bldP spid="31" grpId="0"/>
      <p:bldP spid="35" grpId="0"/>
      <p:bldP spid="37" grpId="0"/>
      <p:bldP spid="42" grpId="0"/>
      <p:bldP spid="44" grpId="0"/>
      <p:bldP spid="49" grpId="0"/>
      <p:bldP spid="50" grpId="0"/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>
            <a:extLst>
              <a:ext uri="{FF2B5EF4-FFF2-40B4-BE49-F238E27FC236}">
                <a16:creationId xmlns:a16="http://schemas.microsoft.com/office/drawing/2014/main" id="{8628363B-9925-8549-87B2-446DF60B3AED}"/>
              </a:ext>
            </a:extLst>
          </p:cNvPr>
          <p:cNvSpPr/>
          <p:nvPr/>
        </p:nvSpPr>
        <p:spPr>
          <a:xfrm>
            <a:off x="3601555" y="96645"/>
            <a:ext cx="20522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>
                <a:solidFill>
                  <a:srgbClr val="9E2903"/>
                </a:solidFill>
              </a:rPr>
              <a:t>327 + 145  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18551A9F-A925-9744-A31F-B2351697681E}"/>
              </a:ext>
            </a:extLst>
          </p:cNvPr>
          <p:cNvSpPr/>
          <p:nvPr/>
        </p:nvSpPr>
        <p:spPr>
          <a:xfrm>
            <a:off x="2575436" y="2777987"/>
            <a:ext cx="2052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3  2  7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AB01910E-44E9-9C42-8923-913031C50E1E}"/>
              </a:ext>
            </a:extLst>
          </p:cNvPr>
          <p:cNvSpPr/>
          <p:nvPr/>
        </p:nvSpPr>
        <p:spPr>
          <a:xfrm>
            <a:off x="2265401" y="3268262"/>
            <a:ext cx="25030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dirty="0"/>
              <a:t>+</a:t>
            </a:r>
            <a:r>
              <a:rPr lang="sv-SE" sz="4000" dirty="0"/>
              <a:t> 1  4  5</a:t>
            </a:r>
          </a:p>
        </p:txBody>
      </p:sp>
      <p:cxnSp>
        <p:nvCxnSpPr>
          <p:cNvPr id="6" name="Rak 5">
            <a:extLst>
              <a:ext uri="{FF2B5EF4-FFF2-40B4-BE49-F238E27FC236}">
                <a16:creationId xmlns:a16="http://schemas.microsoft.com/office/drawing/2014/main" id="{4C18AF81-4A90-F94B-A9E5-82E419410368}"/>
              </a:ext>
            </a:extLst>
          </p:cNvPr>
          <p:cNvCxnSpPr>
            <a:cxnSpLocks/>
          </p:cNvCxnSpPr>
          <p:nvPr/>
        </p:nvCxnSpPr>
        <p:spPr>
          <a:xfrm>
            <a:off x="2444146" y="3903392"/>
            <a:ext cx="15576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Rektangel 23">
            <a:extLst>
              <a:ext uri="{FF2B5EF4-FFF2-40B4-BE49-F238E27FC236}">
                <a16:creationId xmlns:a16="http://schemas.microsoft.com/office/drawing/2014/main" id="{B7E48AE1-A084-8844-BB88-33E17C01D39A}"/>
              </a:ext>
            </a:extLst>
          </p:cNvPr>
          <p:cNvSpPr/>
          <p:nvPr/>
        </p:nvSpPr>
        <p:spPr>
          <a:xfrm>
            <a:off x="4745946" y="2530349"/>
            <a:ext cx="3662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Addera först entalen: 7 + 5 = 12  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7F08F1CA-51FC-FA4B-916E-8E444FA103F3}"/>
              </a:ext>
            </a:extLst>
          </p:cNvPr>
          <p:cNvSpPr/>
          <p:nvPr/>
        </p:nvSpPr>
        <p:spPr>
          <a:xfrm>
            <a:off x="4727985" y="2964569"/>
            <a:ext cx="4097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Tio av entalen växlas upp till ett tiotal. 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60A5B5EA-8F88-DE48-B5BF-7C31987050B5}"/>
              </a:ext>
            </a:extLst>
          </p:cNvPr>
          <p:cNvSpPr/>
          <p:nvPr/>
        </p:nvSpPr>
        <p:spPr>
          <a:xfrm>
            <a:off x="4727985" y="3424657"/>
            <a:ext cx="43687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Entalssiffran 2 skriver du under 5:an och tiotalssiffran 1 blir </a:t>
            </a:r>
            <a:r>
              <a:rPr lang="sv-SE" i="1" dirty="0"/>
              <a:t>minnessiffra</a:t>
            </a:r>
            <a:r>
              <a:rPr lang="sv-SE" dirty="0"/>
              <a:t>. Den skriver du ovanför de andra tiotalssiffrorna.   </a:t>
            </a:r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175248AC-13E3-444C-A4C3-BD3A3EABF64A}"/>
              </a:ext>
            </a:extLst>
          </p:cNvPr>
          <p:cNvSpPr/>
          <p:nvPr/>
        </p:nvSpPr>
        <p:spPr>
          <a:xfrm>
            <a:off x="3538330" y="2841545"/>
            <a:ext cx="418283" cy="104235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DC246AC7-2281-2B45-B529-E2D276655C2C}"/>
              </a:ext>
            </a:extLst>
          </p:cNvPr>
          <p:cNvSpPr/>
          <p:nvPr/>
        </p:nvSpPr>
        <p:spPr>
          <a:xfrm>
            <a:off x="4775202" y="3904376"/>
            <a:ext cx="44796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  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D3185AD9-190F-9648-9B8B-E2C37B724BB0}"/>
              </a:ext>
            </a:extLst>
          </p:cNvPr>
          <p:cNvGrpSpPr/>
          <p:nvPr/>
        </p:nvGrpSpPr>
        <p:grpSpPr>
          <a:xfrm>
            <a:off x="3106633" y="2530349"/>
            <a:ext cx="895131" cy="2004335"/>
            <a:chOff x="3106633" y="2530349"/>
            <a:chExt cx="895131" cy="2004335"/>
          </a:xfrm>
        </p:grpSpPr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43002128-DBB8-6647-B1FC-ECCE8C132E53}"/>
                </a:ext>
              </a:extLst>
            </p:cNvPr>
            <p:cNvSpPr/>
            <p:nvPr/>
          </p:nvSpPr>
          <p:spPr>
            <a:xfrm>
              <a:off x="3583481" y="3826798"/>
              <a:ext cx="4182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4000" dirty="0"/>
                <a:t>2</a:t>
              </a:r>
            </a:p>
          </p:txBody>
        </p:sp>
        <p:cxnSp>
          <p:nvCxnSpPr>
            <p:cNvPr id="34" name="Rak 33">
              <a:extLst>
                <a:ext uri="{FF2B5EF4-FFF2-40B4-BE49-F238E27FC236}">
                  <a16:creationId xmlns:a16="http://schemas.microsoft.com/office/drawing/2014/main" id="{417564FC-ED00-994C-9473-0AABF90D7BBC}"/>
                </a:ext>
              </a:extLst>
            </p:cNvPr>
            <p:cNvCxnSpPr>
              <a:cxnSpLocks/>
            </p:cNvCxnSpPr>
            <p:nvPr/>
          </p:nvCxnSpPr>
          <p:spPr>
            <a:xfrm>
              <a:off x="3134858" y="2888629"/>
              <a:ext cx="27834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8FC6220E-DA69-224F-9066-B66BF6A239F0}"/>
                </a:ext>
              </a:extLst>
            </p:cNvPr>
            <p:cNvSpPr/>
            <p:nvPr/>
          </p:nvSpPr>
          <p:spPr>
            <a:xfrm>
              <a:off x="3106633" y="2530349"/>
              <a:ext cx="41828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/>
                <a:t>1</a:t>
              </a:r>
            </a:p>
          </p:txBody>
        </p:sp>
      </p:grpSp>
      <p:sp>
        <p:nvSpPr>
          <p:cNvPr id="37" name="Rektangel 36">
            <a:extLst>
              <a:ext uri="{FF2B5EF4-FFF2-40B4-BE49-F238E27FC236}">
                <a16:creationId xmlns:a16="http://schemas.microsoft.com/office/drawing/2014/main" id="{DDFDE46F-0B31-C94E-B0AB-66B9D07A72FD}"/>
              </a:ext>
            </a:extLst>
          </p:cNvPr>
          <p:cNvSpPr/>
          <p:nvPr/>
        </p:nvSpPr>
        <p:spPr>
          <a:xfrm>
            <a:off x="4775202" y="4626890"/>
            <a:ext cx="4097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Fortsätt med tiotalen: 1 + 2 + 4 = 7.  </a:t>
            </a:r>
          </a:p>
        </p:txBody>
      </p:sp>
      <p:sp>
        <p:nvSpPr>
          <p:cNvPr id="39" name="Ellips 38">
            <a:extLst>
              <a:ext uri="{FF2B5EF4-FFF2-40B4-BE49-F238E27FC236}">
                <a16:creationId xmlns:a16="http://schemas.microsoft.com/office/drawing/2014/main" id="{B0C2CAF3-0600-8043-B5D4-2AA730E8763F}"/>
              </a:ext>
            </a:extLst>
          </p:cNvPr>
          <p:cNvSpPr/>
          <p:nvPr/>
        </p:nvSpPr>
        <p:spPr>
          <a:xfrm>
            <a:off x="3044697" y="2586054"/>
            <a:ext cx="466806" cy="128372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559062A9-93B4-2747-B3C1-9A8828CC638A}"/>
              </a:ext>
            </a:extLst>
          </p:cNvPr>
          <p:cNvSpPr/>
          <p:nvPr/>
        </p:nvSpPr>
        <p:spPr>
          <a:xfrm>
            <a:off x="4775202" y="5181970"/>
            <a:ext cx="4097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Tiotalssiffran 7 skriver du under 4:an.   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F7F924B3-AF6F-1C47-8D7E-15C9F97FAD57}"/>
              </a:ext>
            </a:extLst>
          </p:cNvPr>
          <p:cNvSpPr/>
          <p:nvPr/>
        </p:nvSpPr>
        <p:spPr>
          <a:xfrm>
            <a:off x="3064887" y="3803375"/>
            <a:ext cx="418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7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2885F010-3E36-BE42-A015-29B6B849F61C}"/>
              </a:ext>
            </a:extLst>
          </p:cNvPr>
          <p:cNvSpPr/>
          <p:nvPr/>
        </p:nvSpPr>
        <p:spPr>
          <a:xfrm>
            <a:off x="4853711" y="5735968"/>
            <a:ext cx="4097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Avsluta med hundratalen.   </a:t>
            </a:r>
          </a:p>
        </p:txBody>
      </p:sp>
      <p:sp>
        <p:nvSpPr>
          <p:cNvPr id="43" name="Ellips 42">
            <a:extLst>
              <a:ext uri="{FF2B5EF4-FFF2-40B4-BE49-F238E27FC236}">
                <a16:creationId xmlns:a16="http://schemas.microsoft.com/office/drawing/2014/main" id="{8BAD4A9A-6C81-AE48-B540-CDD31F1CB921}"/>
              </a:ext>
            </a:extLst>
          </p:cNvPr>
          <p:cNvSpPr/>
          <p:nvPr/>
        </p:nvSpPr>
        <p:spPr>
          <a:xfrm>
            <a:off x="2600925" y="2827778"/>
            <a:ext cx="418283" cy="104235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E64415F8-7D8A-C34E-A68F-191E8BB1D220}"/>
              </a:ext>
            </a:extLst>
          </p:cNvPr>
          <p:cNvSpPr/>
          <p:nvPr/>
        </p:nvSpPr>
        <p:spPr>
          <a:xfrm>
            <a:off x="2581263" y="3817961"/>
            <a:ext cx="418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4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8C812414-B14B-C249-9A25-617B784115E0}"/>
              </a:ext>
            </a:extLst>
          </p:cNvPr>
          <p:cNvSpPr/>
          <p:nvPr/>
        </p:nvSpPr>
        <p:spPr>
          <a:xfrm>
            <a:off x="2740914" y="727889"/>
            <a:ext cx="3662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skriver termerna under varandra. </a:t>
            </a: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D9A824E8-F7FB-D541-8E8F-0BD6A632422C}"/>
              </a:ext>
            </a:extLst>
          </p:cNvPr>
          <p:cNvSpPr/>
          <p:nvPr/>
        </p:nvSpPr>
        <p:spPr>
          <a:xfrm>
            <a:off x="2796588" y="1199777"/>
            <a:ext cx="36621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/>
              <a:t>Entalssiffror </a:t>
            </a:r>
            <a:r>
              <a:rPr lang="sv-SE" dirty="0"/>
              <a:t>rakt under entalssiffror, tiotalssiffror rakt under tiotalssiffror och så vidare. </a:t>
            </a:r>
          </a:p>
        </p:txBody>
      </p:sp>
    </p:spTree>
    <p:extLst>
      <p:ext uri="{BB962C8B-B14F-4D97-AF65-F5344CB8AC3E}">
        <p14:creationId xmlns:p14="http://schemas.microsoft.com/office/powerpoint/2010/main" val="351994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7" grpId="0"/>
      <p:bldP spid="23" grpId="0"/>
      <p:bldP spid="24" grpId="0"/>
      <p:bldP spid="25" grpId="0"/>
      <p:bldP spid="26" grpId="0"/>
      <p:bldP spid="14" grpId="0" animBg="1"/>
      <p:bldP spid="37" grpId="0"/>
      <p:bldP spid="39" grpId="0" animBg="1"/>
      <p:bldP spid="40" grpId="0"/>
      <p:bldP spid="41" grpId="0"/>
      <p:bldP spid="42" grpId="0"/>
      <p:bldP spid="43" grpId="0" animBg="1"/>
      <p:bldP spid="44" grpId="0"/>
      <p:bldP spid="45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3690646" y="264786"/>
            <a:ext cx="1255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400" i="1" dirty="0">
              <a:solidFill>
                <a:srgbClr val="8E2503"/>
              </a:solidFill>
              <a:effectLst/>
              <a:latin typeface="+mj-lt"/>
            </a:endParaRPr>
          </a:p>
        </p:txBody>
      </p:sp>
      <p:graphicFrame>
        <p:nvGraphicFramePr>
          <p:cNvPr id="17" name="Tabell 16">
            <a:extLst>
              <a:ext uri="{FF2B5EF4-FFF2-40B4-BE49-F238E27FC236}">
                <a16:creationId xmlns:a16="http://schemas.microsoft.com/office/drawing/2014/main" id="{F6568C38-DE9E-E844-9896-A22D2EF1A7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055196"/>
              </p:ext>
            </p:extLst>
          </p:nvPr>
        </p:nvGraphicFramePr>
        <p:xfrm>
          <a:off x="2463955" y="965559"/>
          <a:ext cx="1443202" cy="304800"/>
        </p:xfrm>
        <a:graphic>
          <a:graphicData uri="http://schemas.openxmlformats.org/drawingml/2006/table">
            <a:tbl>
              <a:tblPr/>
              <a:tblGrid>
                <a:gridCol w="1443202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000" b="1" dirty="0">
                          <a:effectLst/>
                          <a:latin typeface="+mn-lt"/>
                        </a:rPr>
                        <a:t>a)  37 + 156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21" name="Rektangel 20">
            <a:extLst>
              <a:ext uri="{FF2B5EF4-FFF2-40B4-BE49-F238E27FC236}">
                <a16:creationId xmlns:a16="http://schemas.microsoft.com/office/drawing/2014/main" id="{79A6C564-D49A-C04C-91CD-C7C18F41901D}"/>
              </a:ext>
            </a:extLst>
          </p:cNvPr>
          <p:cNvSpPr/>
          <p:nvPr/>
        </p:nvSpPr>
        <p:spPr>
          <a:xfrm>
            <a:off x="2776951" y="2062343"/>
            <a:ext cx="1043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1 5 6</a:t>
            </a:r>
            <a:endParaRPr lang="sv-SE" sz="2400" dirty="0"/>
          </a:p>
        </p:txBody>
      </p:sp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2438FC7F-4377-5940-AE48-23748C0DB9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579080"/>
              </p:ext>
            </p:extLst>
          </p:nvPr>
        </p:nvGraphicFramePr>
        <p:xfrm>
          <a:off x="5532407" y="949293"/>
          <a:ext cx="1971635" cy="304800"/>
        </p:xfrm>
        <a:graphic>
          <a:graphicData uri="http://schemas.openxmlformats.org/drawingml/2006/table">
            <a:tbl>
              <a:tblPr/>
              <a:tblGrid>
                <a:gridCol w="1971635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000" b="1" dirty="0">
                          <a:effectLst/>
                          <a:latin typeface="+mn-lt"/>
                        </a:rPr>
                        <a:t>b)  263 + 172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10" name="Rektangel 9">
            <a:extLst>
              <a:ext uri="{FF2B5EF4-FFF2-40B4-BE49-F238E27FC236}">
                <a16:creationId xmlns:a16="http://schemas.microsoft.com/office/drawing/2014/main" id="{DA619439-643C-5240-9550-12E56A4B1656}"/>
              </a:ext>
            </a:extLst>
          </p:cNvPr>
          <p:cNvSpPr/>
          <p:nvPr/>
        </p:nvSpPr>
        <p:spPr>
          <a:xfrm>
            <a:off x="5548860" y="1915261"/>
            <a:ext cx="30714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Vid addition är det ofta praktiskt att skriva talet med flest siffror överst.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F39CA89B-EB07-0840-829F-E213BD2E1627}"/>
              </a:ext>
            </a:extLst>
          </p:cNvPr>
          <p:cNvSpPr/>
          <p:nvPr/>
        </p:nvSpPr>
        <p:spPr>
          <a:xfrm>
            <a:off x="5548860" y="2569535"/>
            <a:ext cx="3071400" cy="11695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6 + 7 = 13 </a:t>
            </a:r>
          </a:p>
          <a:p>
            <a:r>
              <a:rPr lang="sv-SE" sz="1400" dirty="0"/>
              <a:t>Tiotalssiffran 1 skriver du som minnessiffra ovanför tiotalen. När du adderar tiotalen räknar du med minnessiffran också. 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23E90D13-4878-344C-811A-115BA1934117}"/>
              </a:ext>
            </a:extLst>
          </p:cNvPr>
          <p:cNvSpPr/>
          <p:nvPr/>
        </p:nvSpPr>
        <p:spPr>
          <a:xfrm>
            <a:off x="2641935" y="2279005"/>
            <a:ext cx="1658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+  </a:t>
            </a:r>
            <a:r>
              <a:rPr lang="sv-SE" sz="2400" dirty="0">
                <a:latin typeface="Bradley Hand" pitchFamily="2" charset="77"/>
              </a:rPr>
              <a:t> </a:t>
            </a:r>
            <a:r>
              <a:rPr lang="sv-SE" sz="2400" dirty="0"/>
              <a:t> </a:t>
            </a:r>
            <a:r>
              <a:rPr lang="sv-SE" sz="2400" dirty="0">
                <a:latin typeface="Bradley Hand" pitchFamily="2" charset="77"/>
              </a:rPr>
              <a:t>3 7</a:t>
            </a:r>
            <a:endParaRPr lang="sv-SE" sz="2400" dirty="0"/>
          </a:p>
        </p:txBody>
      </p:sp>
      <p:cxnSp>
        <p:nvCxnSpPr>
          <p:cNvPr id="18" name="Rak 17">
            <a:extLst>
              <a:ext uri="{FF2B5EF4-FFF2-40B4-BE49-F238E27FC236}">
                <a16:creationId xmlns:a16="http://schemas.microsoft.com/office/drawing/2014/main" id="{AF3AB43A-0643-5B4C-9647-B7371D0783E7}"/>
              </a:ext>
            </a:extLst>
          </p:cNvPr>
          <p:cNvCxnSpPr>
            <a:cxnSpLocks/>
          </p:cNvCxnSpPr>
          <p:nvPr/>
        </p:nvCxnSpPr>
        <p:spPr>
          <a:xfrm>
            <a:off x="2700270" y="2636369"/>
            <a:ext cx="85730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Grupp 4">
            <a:extLst>
              <a:ext uri="{FF2B5EF4-FFF2-40B4-BE49-F238E27FC236}">
                <a16:creationId xmlns:a16="http://schemas.microsoft.com/office/drawing/2014/main" id="{96CD5473-2F0B-914F-81F1-AB05F9359B01}"/>
              </a:ext>
            </a:extLst>
          </p:cNvPr>
          <p:cNvGrpSpPr/>
          <p:nvPr/>
        </p:nvGrpSpPr>
        <p:grpSpPr>
          <a:xfrm>
            <a:off x="3062422" y="1867229"/>
            <a:ext cx="433938" cy="1180808"/>
            <a:chOff x="3062422" y="1867229"/>
            <a:chExt cx="433938" cy="1180808"/>
          </a:xfrm>
        </p:grpSpPr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BD801350-FDD7-774D-A870-69CCCB2C9EFF}"/>
                </a:ext>
              </a:extLst>
            </p:cNvPr>
            <p:cNvSpPr/>
            <p:nvPr/>
          </p:nvSpPr>
          <p:spPr>
            <a:xfrm>
              <a:off x="3228431" y="2586372"/>
              <a:ext cx="2679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Bradley Hand" pitchFamily="2" charset="77"/>
                </a:rPr>
                <a:t>3</a:t>
              </a:r>
            </a:p>
          </p:txBody>
        </p:sp>
        <p:cxnSp>
          <p:nvCxnSpPr>
            <p:cNvPr id="20" name="Rak 19">
              <a:extLst>
                <a:ext uri="{FF2B5EF4-FFF2-40B4-BE49-F238E27FC236}">
                  <a16:creationId xmlns:a16="http://schemas.microsoft.com/office/drawing/2014/main" id="{CE2E2DF7-69F3-8844-9F2C-5AE0D7D97214}"/>
                </a:ext>
              </a:extLst>
            </p:cNvPr>
            <p:cNvCxnSpPr>
              <a:cxnSpLocks/>
            </p:cNvCxnSpPr>
            <p:nvPr/>
          </p:nvCxnSpPr>
          <p:spPr>
            <a:xfrm>
              <a:off x="3128922" y="2136455"/>
              <a:ext cx="141152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ED1B3A60-EC42-3E43-8DD0-9B4E7663EA54}"/>
                </a:ext>
              </a:extLst>
            </p:cNvPr>
            <p:cNvSpPr/>
            <p:nvPr/>
          </p:nvSpPr>
          <p:spPr>
            <a:xfrm>
              <a:off x="3062422" y="1867229"/>
              <a:ext cx="2175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</a:t>
              </a:r>
            </a:p>
          </p:txBody>
        </p:sp>
      </p:grpSp>
      <p:sp>
        <p:nvSpPr>
          <p:cNvPr id="24" name="Rektangel 23">
            <a:extLst>
              <a:ext uri="{FF2B5EF4-FFF2-40B4-BE49-F238E27FC236}">
                <a16:creationId xmlns:a16="http://schemas.microsoft.com/office/drawing/2014/main" id="{F0EF544A-D4E4-C64E-BD39-A2362D5859F6}"/>
              </a:ext>
            </a:extLst>
          </p:cNvPr>
          <p:cNvSpPr/>
          <p:nvPr/>
        </p:nvSpPr>
        <p:spPr>
          <a:xfrm>
            <a:off x="2981530" y="2605807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9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D4A7417-793C-1C42-90D4-16088F2467F0}"/>
              </a:ext>
            </a:extLst>
          </p:cNvPr>
          <p:cNvSpPr/>
          <p:nvPr/>
        </p:nvSpPr>
        <p:spPr>
          <a:xfrm>
            <a:off x="2734267" y="2603868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5978ED95-5FDA-D241-860F-D0AD86D6174D}"/>
              </a:ext>
            </a:extLst>
          </p:cNvPr>
          <p:cNvSpPr/>
          <p:nvPr/>
        </p:nvSpPr>
        <p:spPr>
          <a:xfrm>
            <a:off x="2266866" y="1768256"/>
            <a:ext cx="493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A3DE1512-1C43-3B45-8B92-A99C2507B1C4}"/>
              </a:ext>
            </a:extLst>
          </p:cNvPr>
          <p:cNvSpPr/>
          <p:nvPr/>
        </p:nvSpPr>
        <p:spPr>
          <a:xfrm>
            <a:off x="2794135" y="4873560"/>
            <a:ext cx="951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2 6 3</a:t>
            </a:r>
            <a:endParaRPr lang="sv-SE" sz="2400" dirty="0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8138B7AF-C664-3341-9762-B497EE64B0AE}"/>
              </a:ext>
            </a:extLst>
          </p:cNvPr>
          <p:cNvSpPr/>
          <p:nvPr/>
        </p:nvSpPr>
        <p:spPr>
          <a:xfrm>
            <a:off x="5596600" y="4641130"/>
            <a:ext cx="30714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Det spelar ingen roll i vilken ordning du ställer upp termerna. 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55B59627-A87D-7546-B763-8342064E0D9A}"/>
              </a:ext>
            </a:extLst>
          </p:cNvPr>
          <p:cNvSpPr/>
          <p:nvPr/>
        </p:nvSpPr>
        <p:spPr>
          <a:xfrm>
            <a:off x="5596600" y="5295404"/>
            <a:ext cx="3071400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Här får du 1 som minnessiffra när du adderar tiotalen. Den ska stå ovanför hundratalen. 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78271ABC-6995-A245-A446-8B77AE545EFD}"/>
              </a:ext>
            </a:extLst>
          </p:cNvPr>
          <p:cNvSpPr/>
          <p:nvPr/>
        </p:nvSpPr>
        <p:spPr>
          <a:xfrm>
            <a:off x="2608400" y="5133572"/>
            <a:ext cx="1658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+</a:t>
            </a:r>
            <a:r>
              <a:rPr lang="sv-SE" sz="2400" dirty="0">
                <a:latin typeface="Bradley Hand" pitchFamily="2" charset="77"/>
              </a:rPr>
              <a:t> 1 7 2</a:t>
            </a:r>
          </a:p>
        </p:txBody>
      </p:sp>
      <p:cxnSp>
        <p:nvCxnSpPr>
          <p:cNvPr id="36" name="Rak 35">
            <a:extLst>
              <a:ext uri="{FF2B5EF4-FFF2-40B4-BE49-F238E27FC236}">
                <a16:creationId xmlns:a16="http://schemas.microsoft.com/office/drawing/2014/main" id="{AD285827-D68C-BF46-9390-39D76D80B295}"/>
              </a:ext>
            </a:extLst>
          </p:cNvPr>
          <p:cNvCxnSpPr>
            <a:cxnSpLocks/>
          </p:cNvCxnSpPr>
          <p:nvPr/>
        </p:nvCxnSpPr>
        <p:spPr>
          <a:xfrm>
            <a:off x="2760668" y="5527164"/>
            <a:ext cx="830501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ktangel 36">
            <a:extLst>
              <a:ext uri="{FF2B5EF4-FFF2-40B4-BE49-F238E27FC236}">
                <a16:creationId xmlns:a16="http://schemas.microsoft.com/office/drawing/2014/main" id="{75BD37D9-9F00-4749-9994-4D74D70CBA65}"/>
              </a:ext>
            </a:extLst>
          </p:cNvPr>
          <p:cNvSpPr/>
          <p:nvPr/>
        </p:nvSpPr>
        <p:spPr>
          <a:xfrm>
            <a:off x="3249111" y="5442322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5</a:t>
            </a: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783D0D97-BF02-2C4D-B726-490D5035B933}"/>
              </a:ext>
            </a:extLst>
          </p:cNvPr>
          <p:cNvGrpSpPr/>
          <p:nvPr/>
        </p:nvGrpSpPr>
        <p:grpSpPr>
          <a:xfrm>
            <a:off x="2812020" y="4724957"/>
            <a:ext cx="457771" cy="1167484"/>
            <a:chOff x="2812020" y="4724957"/>
            <a:chExt cx="457771" cy="1167484"/>
          </a:xfrm>
        </p:grpSpPr>
        <p:cxnSp>
          <p:nvCxnSpPr>
            <p:cNvPr id="38" name="Rak 37">
              <a:extLst>
                <a:ext uri="{FF2B5EF4-FFF2-40B4-BE49-F238E27FC236}">
                  <a16:creationId xmlns:a16="http://schemas.microsoft.com/office/drawing/2014/main" id="{967C64FA-E6C0-1546-BED1-0F06F2E19522}"/>
                </a:ext>
              </a:extLst>
            </p:cNvPr>
            <p:cNvCxnSpPr>
              <a:cxnSpLocks/>
            </p:cNvCxnSpPr>
            <p:nvPr/>
          </p:nvCxnSpPr>
          <p:spPr>
            <a:xfrm>
              <a:off x="2888381" y="4987051"/>
              <a:ext cx="141152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Rektangel 38">
              <a:extLst>
                <a:ext uri="{FF2B5EF4-FFF2-40B4-BE49-F238E27FC236}">
                  <a16:creationId xmlns:a16="http://schemas.microsoft.com/office/drawing/2014/main" id="{0D3E1FE9-4ADE-1B44-929D-7CB41D1D5CEA}"/>
                </a:ext>
              </a:extLst>
            </p:cNvPr>
            <p:cNvSpPr/>
            <p:nvPr/>
          </p:nvSpPr>
          <p:spPr>
            <a:xfrm>
              <a:off x="2812020" y="4724957"/>
              <a:ext cx="2175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</a:t>
              </a:r>
            </a:p>
          </p:txBody>
        </p:sp>
        <p:sp>
          <p:nvSpPr>
            <p:cNvPr id="40" name="Rektangel 39">
              <a:extLst>
                <a:ext uri="{FF2B5EF4-FFF2-40B4-BE49-F238E27FC236}">
                  <a16:creationId xmlns:a16="http://schemas.microsoft.com/office/drawing/2014/main" id="{653C0082-65D6-0B41-9725-AF448CFA3C64}"/>
                </a:ext>
              </a:extLst>
            </p:cNvPr>
            <p:cNvSpPr/>
            <p:nvPr/>
          </p:nvSpPr>
          <p:spPr>
            <a:xfrm>
              <a:off x="3001862" y="5430776"/>
              <a:ext cx="2679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Bradley Hand" pitchFamily="2" charset="77"/>
                </a:rPr>
                <a:t>3</a:t>
              </a:r>
            </a:p>
          </p:txBody>
        </p:sp>
      </p:grpSp>
      <p:sp>
        <p:nvSpPr>
          <p:cNvPr id="41" name="Rektangel 40">
            <a:extLst>
              <a:ext uri="{FF2B5EF4-FFF2-40B4-BE49-F238E27FC236}">
                <a16:creationId xmlns:a16="http://schemas.microsoft.com/office/drawing/2014/main" id="{0461FBB2-FEB9-2347-AFD8-4A2BA9B714D7}"/>
              </a:ext>
            </a:extLst>
          </p:cNvPr>
          <p:cNvSpPr/>
          <p:nvPr/>
        </p:nvSpPr>
        <p:spPr>
          <a:xfrm>
            <a:off x="2754416" y="5442322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4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3F8A6CE5-959A-9E4E-880A-91A0990819A9}"/>
              </a:ext>
            </a:extLst>
          </p:cNvPr>
          <p:cNvSpPr/>
          <p:nvPr/>
        </p:nvSpPr>
        <p:spPr>
          <a:xfrm>
            <a:off x="2266866" y="4525386"/>
            <a:ext cx="493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344134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10" grpId="0" animBg="1"/>
      <p:bldP spid="14" grpId="0" animBg="1"/>
      <p:bldP spid="16" grpId="0"/>
      <p:bldP spid="24" grpId="0"/>
      <p:bldP spid="25" grpId="0"/>
      <p:bldP spid="27" grpId="0"/>
      <p:bldP spid="31" grpId="0"/>
      <p:bldP spid="33" grpId="0" animBg="1"/>
      <p:bldP spid="34" grpId="0" animBg="1"/>
      <p:bldP spid="35" grpId="0"/>
      <p:bldP spid="37" grpId="0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3690646" y="264786"/>
            <a:ext cx="1255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400" i="1" dirty="0">
              <a:solidFill>
                <a:srgbClr val="8E2503"/>
              </a:solidFill>
              <a:effectLst/>
              <a:latin typeface="+mj-lt"/>
            </a:endParaRPr>
          </a:p>
        </p:txBody>
      </p:sp>
      <p:graphicFrame>
        <p:nvGraphicFramePr>
          <p:cNvPr id="17" name="Tabell 16">
            <a:extLst>
              <a:ext uri="{FF2B5EF4-FFF2-40B4-BE49-F238E27FC236}">
                <a16:creationId xmlns:a16="http://schemas.microsoft.com/office/drawing/2014/main" id="{F6568C38-DE9E-E844-9896-A22D2EF1A7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054120"/>
              </p:ext>
            </p:extLst>
          </p:nvPr>
        </p:nvGraphicFramePr>
        <p:xfrm>
          <a:off x="2003027" y="982451"/>
          <a:ext cx="2641445" cy="274320"/>
        </p:xfrm>
        <a:graphic>
          <a:graphicData uri="http://schemas.openxmlformats.org/drawingml/2006/table">
            <a:tbl>
              <a:tblPr/>
              <a:tblGrid>
                <a:gridCol w="2641445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b="1" dirty="0">
                          <a:effectLst/>
                          <a:latin typeface="+mn-lt"/>
                        </a:rPr>
                        <a:t>a)  364 + 211 + 48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21" name="Rektangel 20">
            <a:extLst>
              <a:ext uri="{FF2B5EF4-FFF2-40B4-BE49-F238E27FC236}">
                <a16:creationId xmlns:a16="http://schemas.microsoft.com/office/drawing/2014/main" id="{79A6C564-D49A-C04C-91CD-C7C18F41901D}"/>
              </a:ext>
            </a:extLst>
          </p:cNvPr>
          <p:cNvSpPr/>
          <p:nvPr/>
        </p:nvSpPr>
        <p:spPr>
          <a:xfrm>
            <a:off x="2736844" y="2037638"/>
            <a:ext cx="945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3 6 4</a:t>
            </a:r>
            <a:endParaRPr lang="sv-SE" sz="2400" dirty="0"/>
          </a:p>
        </p:txBody>
      </p:sp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2438FC7F-4377-5940-AE48-23748C0DB9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865209"/>
              </p:ext>
            </p:extLst>
          </p:nvPr>
        </p:nvGraphicFramePr>
        <p:xfrm>
          <a:off x="5421572" y="981940"/>
          <a:ext cx="1443202" cy="274320"/>
        </p:xfrm>
        <a:graphic>
          <a:graphicData uri="http://schemas.openxmlformats.org/drawingml/2006/table">
            <a:tbl>
              <a:tblPr/>
              <a:tblGrid>
                <a:gridCol w="1443202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b="1" dirty="0">
                          <a:effectLst/>
                          <a:latin typeface="+mn-lt"/>
                        </a:rPr>
                        <a:t>b)  827 + 414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14" name="Rektangel 13">
            <a:extLst>
              <a:ext uri="{FF2B5EF4-FFF2-40B4-BE49-F238E27FC236}">
                <a16:creationId xmlns:a16="http://schemas.microsoft.com/office/drawing/2014/main" id="{F39CA89B-EB07-0840-829F-E213BD2E1627}"/>
              </a:ext>
            </a:extLst>
          </p:cNvPr>
          <p:cNvSpPr/>
          <p:nvPr/>
        </p:nvSpPr>
        <p:spPr>
          <a:xfrm>
            <a:off x="5548861" y="1973410"/>
            <a:ext cx="30714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dirty="0"/>
              <a:t>Här får du minnessiffra både när du adderar entalen och tiotalen. 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23E90D13-4878-344C-811A-115BA1934117}"/>
              </a:ext>
            </a:extLst>
          </p:cNvPr>
          <p:cNvSpPr/>
          <p:nvPr/>
        </p:nvSpPr>
        <p:spPr>
          <a:xfrm>
            <a:off x="2641935" y="2478857"/>
            <a:ext cx="1658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+</a:t>
            </a:r>
            <a:r>
              <a:rPr lang="sv-SE" sz="2400" dirty="0">
                <a:latin typeface="Bradley Hand" pitchFamily="2" charset="77"/>
              </a:rPr>
              <a:t> </a:t>
            </a:r>
            <a:r>
              <a:rPr lang="sv-SE" sz="2400" dirty="0"/>
              <a:t>  </a:t>
            </a:r>
            <a:r>
              <a:rPr lang="sv-SE" sz="2400" dirty="0">
                <a:latin typeface="Bradley Hand" pitchFamily="2" charset="77"/>
              </a:rPr>
              <a:t>4 8</a:t>
            </a:r>
            <a:endParaRPr lang="sv-SE" sz="2400" dirty="0"/>
          </a:p>
        </p:txBody>
      </p:sp>
      <p:cxnSp>
        <p:nvCxnSpPr>
          <p:cNvPr id="18" name="Rak 17">
            <a:extLst>
              <a:ext uri="{FF2B5EF4-FFF2-40B4-BE49-F238E27FC236}">
                <a16:creationId xmlns:a16="http://schemas.microsoft.com/office/drawing/2014/main" id="{AF3AB43A-0643-5B4C-9647-B7371D0783E7}"/>
              </a:ext>
            </a:extLst>
          </p:cNvPr>
          <p:cNvCxnSpPr>
            <a:cxnSpLocks/>
          </p:cNvCxnSpPr>
          <p:nvPr/>
        </p:nvCxnSpPr>
        <p:spPr>
          <a:xfrm>
            <a:off x="2772504" y="2841076"/>
            <a:ext cx="87722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Grupp 4">
            <a:extLst>
              <a:ext uri="{FF2B5EF4-FFF2-40B4-BE49-F238E27FC236}">
                <a16:creationId xmlns:a16="http://schemas.microsoft.com/office/drawing/2014/main" id="{F5AFC862-B269-E448-9643-E1D2F924AF35}"/>
              </a:ext>
            </a:extLst>
          </p:cNvPr>
          <p:cNvGrpSpPr/>
          <p:nvPr/>
        </p:nvGrpSpPr>
        <p:grpSpPr>
          <a:xfrm>
            <a:off x="3063356" y="1904838"/>
            <a:ext cx="461157" cy="1305759"/>
            <a:chOff x="3061496" y="1877502"/>
            <a:chExt cx="461157" cy="1305759"/>
          </a:xfrm>
        </p:grpSpPr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BD801350-FDD7-774D-A870-69CCCB2C9EFF}"/>
                </a:ext>
              </a:extLst>
            </p:cNvPr>
            <p:cNvSpPr/>
            <p:nvPr/>
          </p:nvSpPr>
          <p:spPr>
            <a:xfrm>
              <a:off x="3254724" y="2721596"/>
              <a:ext cx="2679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Bradley Hand" pitchFamily="2" charset="77"/>
                </a:rPr>
                <a:t>3</a:t>
              </a:r>
            </a:p>
          </p:txBody>
        </p:sp>
        <p:cxnSp>
          <p:nvCxnSpPr>
            <p:cNvPr id="20" name="Rak 19">
              <a:extLst>
                <a:ext uri="{FF2B5EF4-FFF2-40B4-BE49-F238E27FC236}">
                  <a16:creationId xmlns:a16="http://schemas.microsoft.com/office/drawing/2014/main" id="{CE2E2DF7-69F3-8844-9F2C-5AE0D7D97214}"/>
                </a:ext>
              </a:extLst>
            </p:cNvPr>
            <p:cNvCxnSpPr>
              <a:cxnSpLocks/>
            </p:cNvCxnSpPr>
            <p:nvPr/>
          </p:nvCxnSpPr>
          <p:spPr>
            <a:xfrm>
              <a:off x="3124614" y="2133449"/>
              <a:ext cx="141152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ED1B3A60-EC42-3E43-8DD0-9B4E7663EA54}"/>
                </a:ext>
              </a:extLst>
            </p:cNvPr>
            <p:cNvSpPr/>
            <p:nvPr/>
          </p:nvSpPr>
          <p:spPr>
            <a:xfrm>
              <a:off x="3061496" y="1877502"/>
              <a:ext cx="2175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</a:t>
              </a:r>
            </a:p>
          </p:txBody>
        </p:sp>
      </p:grpSp>
      <p:sp>
        <p:nvSpPr>
          <p:cNvPr id="25" name="Rektangel 24">
            <a:extLst>
              <a:ext uri="{FF2B5EF4-FFF2-40B4-BE49-F238E27FC236}">
                <a16:creationId xmlns:a16="http://schemas.microsoft.com/office/drawing/2014/main" id="{2D4A7417-793C-1C42-90D4-16088F2467F0}"/>
              </a:ext>
            </a:extLst>
          </p:cNvPr>
          <p:cNvSpPr/>
          <p:nvPr/>
        </p:nvSpPr>
        <p:spPr>
          <a:xfrm>
            <a:off x="2750275" y="2753053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6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5978ED95-5FDA-D241-860F-D0AD86D6174D}"/>
              </a:ext>
            </a:extLst>
          </p:cNvPr>
          <p:cNvSpPr/>
          <p:nvPr/>
        </p:nvSpPr>
        <p:spPr>
          <a:xfrm>
            <a:off x="2266866" y="1768256"/>
            <a:ext cx="493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A3DE1512-1C43-3B45-8B92-A99C2507B1C4}"/>
              </a:ext>
            </a:extLst>
          </p:cNvPr>
          <p:cNvSpPr/>
          <p:nvPr/>
        </p:nvSpPr>
        <p:spPr>
          <a:xfrm>
            <a:off x="2772504" y="4753659"/>
            <a:ext cx="9561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8 2 7</a:t>
            </a:r>
            <a:endParaRPr lang="sv-SE" sz="2400" dirty="0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55B59627-A87D-7546-B763-8342064E0D9A}"/>
              </a:ext>
            </a:extLst>
          </p:cNvPr>
          <p:cNvSpPr/>
          <p:nvPr/>
        </p:nvSpPr>
        <p:spPr>
          <a:xfrm>
            <a:off x="5628131" y="4702492"/>
            <a:ext cx="3071400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dirty="0"/>
              <a:t>Här får du 12 hundratal. Eftersom du inte har någon tusentalssiffra att sätta minnessiffran över så sätter du den bredvid hundratalssiffran. 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78271ABC-6995-A245-A446-8B77AE545EFD}"/>
              </a:ext>
            </a:extLst>
          </p:cNvPr>
          <p:cNvSpPr/>
          <p:nvPr/>
        </p:nvSpPr>
        <p:spPr>
          <a:xfrm>
            <a:off x="2561125" y="5017257"/>
            <a:ext cx="1658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+</a:t>
            </a:r>
            <a:r>
              <a:rPr lang="sv-SE" sz="2400" dirty="0">
                <a:latin typeface="Bradley Hand" pitchFamily="2" charset="77"/>
              </a:rPr>
              <a:t> 4 1 4</a:t>
            </a:r>
          </a:p>
        </p:txBody>
      </p:sp>
      <p:cxnSp>
        <p:nvCxnSpPr>
          <p:cNvPr id="36" name="Rak 35">
            <a:extLst>
              <a:ext uri="{FF2B5EF4-FFF2-40B4-BE49-F238E27FC236}">
                <a16:creationId xmlns:a16="http://schemas.microsoft.com/office/drawing/2014/main" id="{AD285827-D68C-BF46-9390-39D76D80B295}"/>
              </a:ext>
            </a:extLst>
          </p:cNvPr>
          <p:cNvCxnSpPr>
            <a:cxnSpLocks/>
          </p:cNvCxnSpPr>
          <p:nvPr/>
        </p:nvCxnSpPr>
        <p:spPr>
          <a:xfrm>
            <a:off x="2641935" y="5406275"/>
            <a:ext cx="92206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upp 9">
            <a:extLst>
              <a:ext uri="{FF2B5EF4-FFF2-40B4-BE49-F238E27FC236}">
                <a16:creationId xmlns:a16="http://schemas.microsoft.com/office/drawing/2014/main" id="{064C2FBE-D166-2945-9393-1595B67F8BB9}"/>
              </a:ext>
            </a:extLst>
          </p:cNvPr>
          <p:cNvGrpSpPr/>
          <p:nvPr/>
        </p:nvGrpSpPr>
        <p:grpSpPr>
          <a:xfrm>
            <a:off x="3063249" y="4589443"/>
            <a:ext cx="491584" cy="1230107"/>
            <a:chOff x="3072411" y="4582671"/>
            <a:chExt cx="491584" cy="1230107"/>
          </a:xfrm>
        </p:grpSpPr>
        <p:sp>
          <p:nvSpPr>
            <p:cNvPr id="37" name="Rektangel 36">
              <a:extLst>
                <a:ext uri="{FF2B5EF4-FFF2-40B4-BE49-F238E27FC236}">
                  <a16:creationId xmlns:a16="http://schemas.microsoft.com/office/drawing/2014/main" id="{75BD37D9-9F00-4749-9994-4D74D70CBA65}"/>
                </a:ext>
              </a:extLst>
            </p:cNvPr>
            <p:cNvSpPr/>
            <p:nvPr/>
          </p:nvSpPr>
          <p:spPr>
            <a:xfrm>
              <a:off x="3296066" y="5351113"/>
              <a:ext cx="2679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Bradley Hand" pitchFamily="2" charset="77"/>
                </a:rPr>
                <a:t>1</a:t>
              </a:r>
            </a:p>
          </p:txBody>
        </p:sp>
        <p:cxnSp>
          <p:nvCxnSpPr>
            <p:cNvPr id="38" name="Rak 37">
              <a:extLst>
                <a:ext uri="{FF2B5EF4-FFF2-40B4-BE49-F238E27FC236}">
                  <a16:creationId xmlns:a16="http://schemas.microsoft.com/office/drawing/2014/main" id="{967C64FA-E6C0-1546-BED1-0F06F2E19522}"/>
                </a:ext>
              </a:extLst>
            </p:cNvPr>
            <p:cNvCxnSpPr>
              <a:cxnSpLocks/>
            </p:cNvCxnSpPr>
            <p:nvPr/>
          </p:nvCxnSpPr>
          <p:spPr>
            <a:xfrm>
              <a:off x="3139185" y="4851417"/>
              <a:ext cx="141152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Rektangel 38">
              <a:extLst>
                <a:ext uri="{FF2B5EF4-FFF2-40B4-BE49-F238E27FC236}">
                  <a16:creationId xmlns:a16="http://schemas.microsoft.com/office/drawing/2014/main" id="{0D3E1FE9-4ADE-1B44-929D-7CB41D1D5CEA}"/>
                </a:ext>
              </a:extLst>
            </p:cNvPr>
            <p:cNvSpPr/>
            <p:nvPr/>
          </p:nvSpPr>
          <p:spPr>
            <a:xfrm>
              <a:off x="3072411" y="4582671"/>
              <a:ext cx="2175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</a:t>
              </a:r>
            </a:p>
          </p:txBody>
        </p:sp>
      </p:grpSp>
      <p:sp>
        <p:nvSpPr>
          <p:cNvPr id="40" name="Rektangel 39">
            <a:extLst>
              <a:ext uri="{FF2B5EF4-FFF2-40B4-BE49-F238E27FC236}">
                <a16:creationId xmlns:a16="http://schemas.microsoft.com/office/drawing/2014/main" id="{653C0082-65D6-0B41-9725-AF448CFA3C64}"/>
              </a:ext>
            </a:extLst>
          </p:cNvPr>
          <p:cNvSpPr/>
          <p:nvPr/>
        </p:nvSpPr>
        <p:spPr>
          <a:xfrm>
            <a:off x="3012833" y="5357886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4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3F8A6CE5-959A-9E4E-880A-91A0990819A9}"/>
              </a:ext>
            </a:extLst>
          </p:cNvPr>
          <p:cNvSpPr/>
          <p:nvPr/>
        </p:nvSpPr>
        <p:spPr>
          <a:xfrm>
            <a:off x="2314606" y="4494125"/>
            <a:ext cx="493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1AA01B98-883B-6E40-97D4-DB62A5107FB2}"/>
              </a:ext>
            </a:extLst>
          </p:cNvPr>
          <p:cNvSpPr/>
          <p:nvPr/>
        </p:nvSpPr>
        <p:spPr>
          <a:xfrm>
            <a:off x="2760668" y="2248025"/>
            <a:ext cx="8497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2 1 1</a:t>
            </a:r>
            <a:endParaRPr lang="sv-SE" sz="2400" dirty="0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221E851B-9D29-234C-9209-3FFEF5876CC8}"/>
              </a:ext>
            </a:extLst>
          </p:cNvPr>
          <p:cNvGrpSpPr/>
          <p:nvPr/>
        </p:nvGrpSpPr>
        <p:grpSpPr>
          <a:xfrm>
            <a:off x="2772504" y="1902466"/>
            <a:ext cx="487935" cy="1304568"/>
            <a:chOff x="2770644" y="1875130"/>
            <a:chExt cx="487935" cy="1304568"/>
          </a:xfrm>
        </p:grpSpPr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F0EF544A-D4E4-C64E-BD39-A2362D5859F6}"/>
                </a:ext>
              </a:extLst>
            </p:cNvPr>
            <p:cNvSpPr/>
            <p:nvPr/>
          </p:nvSpPr>
          <p:spPr>
            <a:xfrm>
              <a:off x="2990650" y="2718033"/>
              <a:ext cx="2679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Bradley Hand" pitchFamily="2" charset="77"/>
                </a:rPr>
                <a:t>2</a:t>
              </a:r>
            </a:p>
          </p:txBody>
        </p:sp>
        <p:cxnSp>
          <p:nvCxnSpPr>
            <p:cNvPr id="29" name="Rak 28">
              <a:extLst>
                <a:ext uri="{FF2B5EF4-FFF2-40B4-BE49-F238E27FC236}">
                  <a16:creationId xmlns:a16="http://schemas.microsoft.com/office/drawing/2014/main" id="{B33F98B2-55DC-FB4C-90E1-DBDB666E0AAB}"/>
                </a:ext>
              </a:extLst>
            </p:cNvPr>
            <p:cNvCxnSpPr>
              <a:cxnSpLocks/>
            </p:cNvCxnSpPr>
            <p:nvPr/>
          </p:nvCxnSpPr>
          <p:spPr>
            <a:xfrm>
              <a:off x="2835989" y="2133449"/>
              <a:ext cx="141152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7902684E-22D9-5C4A-9162-444CCF9EAF2C}"/>
                </a:ext>
              </a:extLst>
            </p:cNvPr>
            <p:cNvSpPr/>
            <p:nvPr/>
          </p:nvSpPr>
          <p:spPr>
            <a:xfrm>
              <a:off x="2770644" y="1875130"/>
              <a:ext cx="2175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</a:t>
              </a:r>
            </a:p>
          </p:txBody>
        </p:sp>
      </p:grpSp>
      <p:grpSp>
        <p:nvGrpSpPr>
          <p:cNvPr id="4" name="Grupp 3">
            <a:extLst>
              <a:ext uri="{FF2B5EF4-FFF2-40B4-BE49-F238E27FC236}">
                <a16:creationId xmlns:a16="http://schemas.microsoft.com/office/drawing/2014/main" id="{96FB317E-1DB8-D64A-918C-71B68277293B}"/>
              </a:ext>
            </a:extLst>
          </p:cNvPr>
          <p:cNvGrpSpPr/>
          <p:nvPr/>
        </p:nvGrpSpPr>
        <p:grpSpPr>
          <a:xfrm>
            <a:off x="2601918" y="5357885"/>
            <a:ext cx="469259" cy="462607"/>
            <a:chOff x="2601918" y="5357885"/>
            <a:chExt cx="469259" cy="462607"/>
          </a:xfrm>
        </p:grpSpPr>
        <p:sp>
          <p:nvSpPr>
            <p:cNvPr id="41" name="Rektangel 40">
              <a:extLst>
                <a:ext uri="{FF2B5EF4-FFF2-40B4-BE49-F238E27FC236}">
                  <a16:creationId xmlns:a16="http://schemas.microsoft.com/office/drawing/2014/main" id="{0461FBB2-FEB9-2347-AFD8-4A2BA9B714D7}"/>
                </a:ext>
              </a:extLst>
            </p:cNvPr>
            <p:cNvSpPr/>
            <p:nvPr/>
          </p:nvSpPr>
          <p:spPr>
            <a:xfrm>
              <a:off x="2803248" y="5358827"/>
              <a:ext cx="2679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Bradley Hand" pitchFamily="2" charset="77"/>
                </a:rPr>
                <a:t>2</a:t>
              </a:r>
            </a:p>
          </p:txBody>
        </p:sp>
        <p:sp>
          <p:nvSpPr>
            <p:cNvPr id="32" name="Rektangel 31">
              <a:extLst>
                <a:ext uri="{FF2B5EF4-FFF2-40B4-BE49-F238E27FC236}">
                  <a16:creationId xmlns:a16="http://schemas.microsoft.com/office/drawing/2014/main" id="{F4ECA93E-A07C-2243-B2C8-04C9FE630077}"/>
                </a:ext>
              </a:extLst>
            </p:cNvPr>
            <p:cNvSpPr/>
            <p:nvPr/>
          </p:nvSpPr>
          <p:spPr>
            <a:xfrm>
              <a:off x="2601918" y="5357885"/>
              <a:ext cx="2679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Bradley Hand" pitchFamily="2" charset="7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940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14" grpId="0" animBg="1"/>
      <p:bldP spid="16" grpId="0"/>
      <p:bldP spid="25" grpId="0"/>
      <p:bldP spid="27" grpId="0"/>
      <p:bldP spid="31" grpId="0"/>
      <p:bldP spid="34" grpId="0" animBg="1"/>
      <p:bldP spid="35" grpId="0"/>
      <p:bldP spid="40" grpId="0"/>
      <p:bldP spid="42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3690646" y="264786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i="1" dirty="0">
              <a:solidFill>
                <a:srgbClr val="8E2503"/>
              </a:solidFill>
              <a:effectLst/>
              <a:latin typeface="+mj-lt"/>
            </a:endParaRPr>
          </a:p>
        </p:txBody>
      </p:sp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490C9314-C3BE-E843-965F-B2AE8EAEA6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020027"/>
              </p:ext>
            </p:extLst>
          </p:nvPr>
        </p:nvGraphicFramePr>
        <p:xfrm>
          <a:off x="1768049" y="1089828"/>
          <a:ext cx="5827205" cy="274320"/>
        </p:xfrm>
        <a:graphic>
          <a:graphicData uri="http://schemas.openxmlformats.org/drawingml/2006/table">
            <a:tbl>
              <a:tblPr/>
              <a:tblGrid>
                <a:gridCol w="5827205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b="1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graphicFrame>
        <p:nvGraphicFramePr>
          <p:cNvPr id="17" name="Tabell 16">
            <a:extLst>
              <a:ext uri="{FF2B5EF4-FFF2-40B4-BE49-F238E27FC236}">
                <a16:creationId xmlns:a16="http://schemas.microsoft.com/office/drawing/2014/main" id="{558A090D-E99E-BB4F-B645-B08E8078AD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670282"/>
              </p:ext>
            </p:extLst>
          </p:nvPr>
        </p:nvGraphicFramePr>
        <p:xfrm>
          <a:off x="1768049" y="1354261"/>
          <a:ext cx="4464585" cy="274320"/>
        </p:xfrm>
        <a:graphic>
          <a:graphicData uri="http://schemas.openxmlformats.org/drawingml/2006/table">
            <a:tbl>
              <a:tblPr/>
              <a:tblGrid>
                <a:gridCol w="4464585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42208">
                <a:tc>
                  <a:txBody>
                    <a:bodyPr/>
                    <a:lstStyle/>
                    <a:p>
                      <a:r>
                        <a:rPr lang="sv-SE" b="1" dirty="0">
                          <a:effectLst/>
                          <a:latin typeface="+mn-lt"/>
                        </a:rPr>
                        <a:t>Laget som vann hade 35 poäng mer.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graphicFrame>
        <p:nvGraphicFramePr>
          <p:cNvPr id="18" name="Tabell 17">
            <a:extLst>
              <a:ext uri="{FF2B5EF4-FFF2-40B4-BE49-F238E27FC236}">
                <a16:creationId xmlns:a16="http://schemas.microsoft.com/office/drawing/2014/main" id="{D48B95CE-E321-344C-9D91-73C1BC4A3C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809523"/>
              </p:ext>
            </p:extLst>
          </p:nvPr>
        </p:nvGraphicFramePr>
        <p:xfrm>
          <a:off x="2006515" y="4784161"/>
          <a:ext cx="1721493" cy="365760"/>
        </p:xfrm>
        <a:graphic>
          <a:graphicData uri="http://schemas.openxmlformats.org/drawingml/2006/table">
            <a:tbl>
              <a:tblPr/>
              <a:tblGrid>
                <a:gridCol w="1721493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400" u="sng" dirty="0">
                          <a:effectLst/>
                          <a:latin typeface="Bradley Hand" pitchFamily="2" charset="77"/>
                        </a:rPr>
                        <a:t>Svar</a:t>
                      </a:r>
                      <a:r>
                        <a:rPr lang="sv-SE" sz="2400" u="none" dirty="0">
                          <a:effectLst/>
                          <a:latin typeface="Bradley Hand" pitchFamily="2" charset="77"/>
                        </a:rPr>
                        <a:t> :</a:t>
                      </a:r>
                      <a:endParaRPr lang="sv-SE" sz="2400" dirty="0">
                        <a:effectLst/>
                        <a:latin typeface="Bradley Hand" pitchFamily="2" charset="77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aphicFrame>
        <p:nvGraphicFramePr>
          <p:cNvPr id="19" name="Tabell 18">
            <a:extLst>
              <a:ext uri="{FF2B5EF4-FFF2-40B4-BE49-F238E27FC236}">
                <a16:creationId xmlns:a16="http://schemas.microsoft.com/office/drawing/2014/main" id="{E011193A-1E08-DE42-A7BF-FC9A745C2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581746"/>
              </p:ext>
            </p:extLst>
          </p:nvPr>
        </p:nvGraphicFramePr>
        <p:xfrm>
          <a:off x="3028526" y="4784161"/>
          <a:ext cx="4268667" cy="365760"/>
        </p:xfrm>
        <a:graphic>
          <a:graphicData uri="http://schemas.openxmlformats.org/drawingml/2006/table">
            <a:tbl>
              <a:tblPr/>
              <a:tblGrid>
                <a:gridCol w="4268667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400" dirty="0">
                          <a:effectLst/>
                          <a:latin typeface="Bradley Hand" pitchFamily="2" charset="77"/>
                        </a:rPr>
                        <a:t>Matchen slutade 112 – 77.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aphicFrame>
        <p:nvGraphicFramePr>
          <p:cNvPr id="11" name="Tabell 10">
            <a:extLst>
              <a:ext uri="{FF2B5EF4-FFF2-40B4-BE49-F238E27FC236}">
                <a16:creationId xmlns:a16="http://schemas.microsoft.com/office/drawing/2014/main" id="{0D40919B-7F42-0F44-8B01-6E01DEEC9C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78376"/>
              </p:ext>
            </p:extLst>
          </p:nvPr>
        </p:nvGraphicFramePr>
        <p:xfrm>
          <a:off x="1768049" y="1767642"/>
          <a:ext cx="4464585" cy="274320"/>
        </p:xfrm>
        <a:graphic>
          <a:graphicData uri="http://schemas.openxmlformats.org/drawingml/2006/table">
            <a:tbl>
              <a:tblPr/>
              <a:tblGrid>
                <a:gridCol w="4464585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42208">
                <a:tc>
                  <a:txBody>
                    <a:bodyPr/>
                    <a:lstStyle/>
                    <a:p>
                      <a:r>
                        <a:rPr lang="sv-SE" b="1" dirty="0">
                          <a:effectLst/>
                          <a:latin typeface="+mn-lt"/>
                        </a:rPr>
                        <a:t>Hur slutade matchen?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grpSp>
        <p:nvGrpSpPr>
          <p:cNvPr id="10" name="Grupp 9">
            <a:extLst>
              <a:ext uri="{FF2B5EF4-FFF2-40B4-BE49-F238E27FC236}">
                <a16:creationId xmlns:a16="http://schemas.microsoft.com/office/drawing/2014/main" id="{7DA76ABE-D042-A040-80BF-5FCEE80B24B6}"/>
              </a:ext>
            </a:extLst>
          </p:cNvPr>
          <p:cNvGrpSpPr/>
          <p:nvPr/>
        </p:nvGrpSpPr>
        <p:grpSpPr>
          <a:xfrm>
            <a:off x="1715005" y="979397"/>
            <a:ext cx="6459599" cy="911563"/>
            <a:chOff x="1702088" y="962555"/>
            <a:chExt cx="6459599" cy="911563"/>
          </a:xfrm>
        </p:grpSpPr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319EC4D3-AD21-034B-8E9F-39FF34618C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379"/>
            <a:stretch/>
          </p:blipFill>
          <p:spPr>
            <a:xfrm>
              <a:off x="7135199" y="1047356"/>
              <a:ext cx="1026488" cy="826762"/>
            </a:xfrm>
            <a:prstGeom prst="ellipse">
              <a:avLst/>
            </a:prstGeom>
          </p:spPr>
        </p:pic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B3304B37-97A3-E34B-829E-C357356697AB}"/>
                </a:ext>
              </a:extLst>
            </p:cNvPr>
            <p:cNvSpPr/>
            <p:nvPr/>
          </p:nvSpPr>
          <p:spPr>
            <a:xfrm>
              <a:off x="1702088" y="962555"/>
              <a:ext cx="555275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dirty="0"/>
                <a:t>I en basketmatch hade det lag som förlorade 77 poäng.</a:t>
              </a:r>
              <a:r>
                <a:rPr lang="sv-SE" dirty="0"/>
                <a:t>  </a:t>
              </a:r>
            </a:p>
          </p:txBody>
        </p:sp>
      </p:grpSp>
      <p:sp>
        <p:nvSpPr>
          <p:cNvPr id="16" name="Rektangel 15">
            <a:extLst>
              <a:ext uri="{FF2B5EF4-FFF2-40B4-BE49-F238E27FC236}">
                <a16:creationId xmlns:a16="http://schemas.microsoft.com/office/drawing/2014/main" id="{E2FF4F96-A287-5C4B-A2A4-7D44101FEFC2}"/>
              </a:ext>
            </a:extLst>
          </p:cNvPr>
          <p:cNvSpPr/>
          <p:nvPr/>
        </p:nvSpPr>
        <p:spPr>
          <a:xfrm>
            <a:off x="5257263" y="2718111"/>
            <a:ext cx="8497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7 7</a:t>
            </a:r>
            <a:endParaRPr lang="sv-SE" sz="2400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E90D3277-2FC9-EC4C-A214-0E9D6C15FF66}"/>
              </a:ext>
            </a:extLst>
          </p:cNvPr>
          <p:cNvSpPr/>
          <p:nvPr/>
        </p:nvSpPr>
        <p:spPr>
          <a:xfrm>
            <a:off x="4970765" y="3004831"/>
            <a:ext cx="1658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+</a:t>
            </a:r>
            <a:r>
              <a:rPr lang="sv-SE" sz="2400" dirty="0">
                <a:latin typeface="Bradley Hand" pitchFamily="2" charset="77"/>
              </a:rPr>
              <a:t>  3 5</a:t>
            </a:r>
          </a:p>
        </p:txBody>
      </p:sp>
      <p:cxnSp>
        <p:nvCxnSpPr>
          <p:cNvPr id="21" name="Rak 20">
            <a:extLst>
              <a:ext uri="{FF2B5EF4-FFF2-40B4-BE49-F238E27FC236}">
                <a16:creationId xmlns:a16="http://schemas.microsoft.com/office/drawing/2014/main" id="{B9E04F87-EF03-6F41-96A1-35080A37900E}"/>
              </a:ext>
            </a:extLst>
          </p:cNvPr>
          <p:cNvCxnSpPr>
            <a:cxnSpLocks/>
          </p:cNvCxnSpPr>
          <p:nvPr/>
        </p:nvCxnSpPr>
        <p:spPr>
          <a:xfrm>
            <a:off x="5075526" y="3375981"/>
            <a:ext cx="72466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" name="Grupp 3">
            <a:extLst>
              <a:ext uri="{FF2B5EF4-FFF2-40B4-BE49-F238E27FC236}">
                <a16:creationId xmlns:a16="http://schemas.microsoft.com/office/drawing/2014/main" id="{F2B71FC5-6B18-DD49-86CB-DDE36884403B}"/>
              </a:ext>
            </a:extLst>
          </p:cNvPr>
          <p:cNvGrpSpPr/>
          <p:nvPr/>
        </p:nvGrpSpPr>
        <p:grpSpPr>
          <a:xfrm>
            <a:off x="5028894" y="3284348"/>
            <a:ext cx="496298" cy="468868"/>
            <a:chOff x="5028894" y="3284348"/>
            <a:chExt cx="496298" cy="468868"/>
          </a:xfrm>
        </p:grpSpPr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BE0795B9-B77B-F743-9A79-0E8ADEA3FB90}"/>
                </a:ext>
              </a:extLst>
            </p:cNvPr>
            <p:cNvSpPr/>
            <p:nvPr/>
          </p:nvSpPr>
          <p:spPr>
            <a:xfrm>
              <a:off x="5257263" y="3284348"/>
              <a:ext cx="2679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Bradley Hand" pitchFamily="2" charset="77"/>
                </a:rPr>
                <a:t>1</a:t>
              </a:r>
            </a:p>
          </p:txBody>
        </p:sp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555F0BD1-B7D6-A044-BDEF-399CE2C99AF8}"/>
                </a:ext>
              </a:extLst>
            </p:cNvPr>
            <p:cNvSpPr/>
            <p:nvPr/>
          </p:nvSpPr>
          <p:spPr>
            <a:xfrm>
              <a:off x="5028894" y="3291551"/>
              <a:ext cx="2679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Bradley Hand" pitchFamily="2" charset="77"/>
                </a:rPr>
                <a:t>1</a:t>
              </a:r>
            </a:p>
          </p:txBody>
        </p:sp>
      </p:grpSp>
      <p:graphicFrame>
        <p:nvGraphicFramePr>
          <p:cNvPr id="27" name="Tabell 26">
            <a:extLst>
              <a:ext uri="{FF2B5EF4-FFF2-40B4-BE49-F238E27FC236}">
                <a16:creationId xmlns:a16="http://schemas.microsoft.com/office/drawing/2014/main" id="{2CD6599D-6B84-6641-BC19-3BC5E67871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118673"/>
              </p:ext>
            </p:extLst>
          </p:nvPr>
        </p:nvGraphicFramePr>
        <p:xfrm>
          <a:off x="1876935" y="2976494"/>
          <a:ext cx="1721493" cy="365760"/>
        </p:xfrm>
        <a:graphic>
          <a:graphicData uri="http://schemas.openxmlformats.org/drawingml/2006/table">
            <a:tbl>
              <a:tblPr/>
              <a:tblGrid>
                <a:gridCol w="1721493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400" dirty="0">
                          <a:effectLst/>
                          <a:latin typeface="Bradley Hand" pitchFamily="2" charset="77"/>
                        </a:rPr>
                        <a:t>77 </a:t>
                      </a:r>
                      <a:r>
                        <a:rPr lang="sv-SE" sz="2400" dirty="0">
                          <a:effectLst/>
                          <a:latin typeface="+mn-lt"/>
                        </a:rPr>
                        <a:t>+</a:t>
                      </a:r>
                      <a:r>
                        <a:rPr lang="sv-SE" sz="2400" dirty="0">
                          <a:effectLst/>
                          <a:latin typeface="Bradley Hand" pitchFamily="2" charset="77"/>
                        </a:rPr>
                        <a:t> 35 </a:t>
                      </a:r>
                      <a:r>
                        <a:rPr lang="sv-SE" sz="2400" dirty="0">
                          <a:effectLst/>
                          <a:latin typeface="+mn-lt"/>
                        </a:rPr>
                        <a:t>=</a:t>
                      </a:r>
                      <a:r>
                        <a:rPr lang="sv-SE" sz="2400" dirty="0">
                          <a:effectLst/>
                          <a:latin typeface="Bradley Hand" pitchFamily="2" charset="77"/>
                        </a:rPr>
                        <a:t>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aphicFrame>
        <p:nvGraphicFramePr>
          <p:cNvPr id="28" name="Tabell 27">
            <a:extLst>
              <a:ext uri="{FF2B5EF4-FFF2-40B4-BE49-F238E27FC236}">
                <a16:creationId xmlns:a16="http://schemas.microsoft.com/office/drawing/2014/main" id="{6F154E23-6522-B447-8CEE-CCC5E8033D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780263"/>
              </p:ext>
            </p:extLst>
          </p:nvPr>
        </p:nvGraphicFramePr>
        <p:xfrm>
          <a:off x="3264880" y="2971801"/>
          <a:ext cx="762707" cy="365760"/>
        </p:xfrm>
        <a:graphic>
          <a:graphicData uri="http://schemas.openxmlformats.org/drawingml/2006/table">
            <a:tbl>
              <a:tblPr/>
              <a:tblGrid>
                <a:gridCol w="762707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400" dirty="0">
                          <a:effectLst/>
                          <a:latin typeface="Bradley Hand" pitchFamily="2" charset="77"/>
                        </a:rPr>
                        <a:t>112</a:t>
                      </a:r>
                      <a:r>
                        <a:rPr lang="sv-SE" dirty="0">
                          <a:effectLst/>
                          <a:latin typeface="Bradley Hand" pitchFamily="2" charset="77"/>
                        </a:rPr>
                        <a:t>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pSp>
        <p:nvGrpSpPr>
          <p:cNvPr id="7" name="Grupp 6">
            <a:extLst>
              <a:ext uri="{FF2B5EF4-FFF2-40B4-BE49-F238E27FC236}">
                <a16:creationId xmlns:a16="http://schemas.microsoft.com/office/drawing/2014/main" id="{367A12CD-B8A9-2C45-8C93-8016B7B337AD}"/>
              </a:ext>
            </a:extLst>
          </p:cNvPr>
          <p:cNvGrpSpPr/>
          <p:nvPr/>
        </p:nvGrpSpPr>
        <p:grpSpPr>
          <a:xfrm>
            <a:off x="5313017" y="2534908"/>
            <a:ext cx="458274" cy="1211105"/>
            <a:chOff x="5313017" y="2538254"/>
            <a:chExt cx="458274" cy="1211105"/>
          </a:xfrm>
        </p:grpSpPr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409F88EF-D87B-1546-9139-83B281A5E04B}"/>
                </a:ext>
              </a:extLst>
            </p:cNvPr>
            <p:cNvSpPr/>
            <p:nvPr/>
          </p:nvSpPr>
          <p:spPr>
            <a:xfrm>
              <a:off x="5503362" y="3287694"/>
              <a:ext cx="2679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Bradley Hand" pitchFamily="2" charset="77"/>
                </a:rPr>
                <a:t>2</a:t>
              </a:r>
            </a:p>
          </p:txBody>
        </p:sp>
        <p:cxnSp>
          <p:nvCxnSpPr>
            <p:cNvPr id="29" name="Rak 28">
              <a:extLst>
                <a:ext uri="{FF2B5EF4-FFF2-40B4-BE49-F238E27FC236}">
                  <a16:creationId xmlns:a16="http://schemas.microsoft.com/office/drawing/2014/main" id="{83E75F7C-51F1-DE40-B2A4-AFFBBEDF2D20}"/>
                </a:ext>
              </a:extLst>
            </p:cNvPr>
            <p:cNvCxnSpPr>
              <a:cxnSpLocks/>
            </p:cNvCxnSpPr>
            <p:nvPr/>
          </p:nvCxnSpPr>
          <p:spPr>
            <a:xfrm>
              <a:off x="5384040" y="2806994"/>
              <a:ext cx="141152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5BCF4AB3-678B-AA43-A15B-6DED494B8598}"/>
                </a:ext>
              </a:extLst>
            </p:cNvPr>
            <p:cNvSpPr/>
            <p:nvPr/>
          </p:nvSpPr>
          <p:spPr>
            <a:xfrm>
              <a:off x="5313017" y="2538254"/>
              <a:ext cx="2175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779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3690646" y="264786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i="1" dirty="0">
              <a:solidFill>
                <a:srgbClr val="8E2503"/>
              </a:solidFill>
              <a:effectLst/>
              <a:latin typeface="+mj-lt"/>
            </a:endParaRPr>
          </a:p>
        </p:txBody>
      </p:sp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490C9314-C3BE-E843-965F-B2AE8EAEA617}"/>
              </a:ext>
            </a:extLst>
          </p:cNvPr>
          <p:cNvGraphicFramePr>
            <a:graphicFrameLocks noGrp="1"/>
          </p:cNvGraphicFramePr>
          <p:nvPr/>
        </p:nvGraphicFramePr>
        <p:xfrm>
          <a:off x="1768049" y="1089828"/>
          <a:ext cx="5827205" cy="274320"/>
        </p:xfrm>
        <a:graphic>
          <a:graphicData uri="http://schemas.openxmlformats.org/drawingml/2006/table">
            <a:tbl>
              <a:tblPr/>
              <a:tblGrid>
                <a:gridCol w="5827205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b="1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graphicFrame>
        <p:nvGraphicFramePr>
          <p:cNvPr id="18" name="Tabell 17">
            <a:extLst>
              <a:ext uri="{FF2B5EF4-FFF2-40B4-BE49-F238E27FC236}">
                <a16:creationId xmlns:a16="http://schemas.microsoft.com/office/drawing/2014/main" id="{D48B95CE-E321-344C-9D91-73C1BC4A3C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612257"/>
              </p:ext>
            </p:extLst>
          </p:nvPr>
        </p:nvGraphicFramePr>
        <p:xfrm>
          <a:off x="2011529" y="4853453"/>
          <a:ext cx="1721493" cy="365760"/>
        </p:xfrm>
        <a:graphic>
          <a:graphicData uri="http://schemas.openxmlformats.org/drawingml/2006/table">
            <a:tbl>
              <a:tblPr/>
              <a:tblGrid>
                <a:gridCol w="1721493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400" u="sng" dirty="0">
                          <a:effectLst/>
                          <a:latin typeface="Bradley Hand" pitchFamily="2" charset="77"/>
                        </a:rPr>
                        <a:t>Svar</a:t>
                      </a:r>
                      <a:r>
                        <a:rPr lang="sv-SE" sz="2400" u="none" dirty="0">
                          <a:effectLst/>
                          <a:latin typeface="Bradley Hand" pitchFamily="2" charset="77"/>
                        </a:rPr>
                        <a:t> :</a:t>
                      </a:r>
                      <a:endParaRPr lang="sv-SE" sz="2400" dirty="0">
                        <a:effectLst/>
                        <a:latin typeface="Bradley Hand" pitchFamily="2" charset="77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aphicFrame>
        <p:nvGraphicFramePr>
          <p:cNvPr id="19" name="Tabell 18">
            <a:extLst>
              <a:ext uri="{FF2B5EF4-FFF2-40B4-BE49-F238E27FC236}">
                <a16:creationId xmlns:a16="http://schemas.microsoft.com/office/drawing/2014/main" id="{E011193A-1E08-DE42-A7BF-FC9A745C2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075346"/>
              </p:ext>
            </p:extLst>
          </p:nvPr>
        </p:nvGraphicFramePr>
        <p:xfrm>
          <a:off x="2986172" y="4868872"/>
          <a:ext cx="4268667" cy="365760"/>
        </p:xfrm>
        <a:graphic>
          <a:graphicData uri="http://schemas.openxmlformats.org/drawingml/2006/table">
            <a:tbl>
              <a:tblPr/>
              <a:tblGrid>
                <a:gridCol w="4268667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400" dirty="0">
                          <a:effectLst/>
                          <a:latin typeface="Bradley Hand" pitchFamily="2" charset="77"/>
                        </a:rPr>
                        <a:t>Elin får betala 349 kr.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aphicFrame>
        <p:nvGraphicFramePr>
          <p:cNvPr id="11" name="Tabell 10">
            <a:extLst>
              <a:ext uri="{FF2B5EF4-FFF2-40B4-BE49-F238E27FC236}">
                <a16:creationId xmlns:a16="http://schemas.microsoft.com/office/drawing/2014/main" id="{0D40919B-7F42-0F44-8B01-6E01DEEC9C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725975"/>
              </p:ext>
            </p:extLst>
          </p:nvPr>
        </p:nvGraphicFramePr>
        <p:xfrm>
          <a:off x="1768049" y="1389778"/>
          <a:ext cx="4464585" cy="274320"/>
        </p:xfrm>
        <a:graphic>
          <a:graphicData uri="http://schemas.openxmlformats.org/drawingml/2006/table">
            <a:tbl>
              <a:tblPr/>
              <a:tblGrid>
                <a:gridCol w="4464585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42208">
                <a:tc>
                  <a:txBody>
                    <a:bodyPr/>
                    <a:lstStyle/>
                    <a:p>
                      <a:r>
                        <a:rPr lang="sv-SE" b="1" dirty="0">
                          <a:effectLst/>
                          <a:latin typeface="+mn-lt"/>
                        </a:rPr>
                        <a:t>Hur mycket får hon betala?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16" name="Rektangel 15">
            <a:extLst>
              <a:ext uri="{FF2B5EF4-FFF2-40B4-BE49-F238E27FC236}">
                <a16:creationId xmlns:a16="http://schemas.microsoft.com/office/drawing/2014/main" id="{E2FF4F96-A287-5C4B-A2A4-7D44101FEFC2}"/>
              </a:ext>
            </a:extLst>
          </p:cNvPr>
          <p:cNvSpPr/>
          <p:nvPr/>
        </p:nvSpPr>
        <p:spPr>
          <a:xfrm>
            <a:off x="5233610" y="2831841"/>
            <a:ext cx="1044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3 4 9</a:t>
            </a:r>
            <a:endParaRPr lang="sv-SE" sz="2400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E90D3277-2FC9-EC4C-A214-0E9D6C15FF66}"/>
              </a:ext>
            </a:extLst>
          </p:cNvPr>
          <p:cNvSpPr/>
          <p:nvPr/>
        </p:nvSpPr>
        <p:spPr>
          <a:xfrm>
            <a:off x="5118212" y="3131791"/>
            <a:ext cx="1146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+</a:t>
            </a:r>
            <a:r>
              <a:rPr lang="sv-SE" sz="2400" dirty="0"/>
              <a:t>  </a:t>
            </a:r>
            <a:r>
              <a:rPr lang="sv-SE" sz="2400" dirty="0">
                <a:latin typeface="Bradley Hand" pitchFamily="2" charset="77"/>
              </a:rPr>
              <a:t> 4 5</a:t>
            </a:r>
          </a:p>
        </p:txBody>
      </p:sp>
      <p:cxnSp>
        <p:nvCxnSpPr>
          <p:cNvPr id="21" name="Rak 20">
            <a:extLst>
              <a:ext uri="{FF2B5EF4-FFF2-40B4-BE49-F238E27FC236}">
                <a16:creationId xmlns:a16="http://schemas.microsoft.com/office/drawing/2014/main" id="{B9E04F87-EF03-6F41-96A1-35080A37900E}"/>
              </a:ext>
            </a:extLst>
          </p:cNvPr>
          <p:cNvCxnSpPr>
            <a:cxnSpLocks/>
          </p:cNvCxnSpPr>
          <p:nvPr/>
        </p:nvCxnSpPr>
        <p:spPr>
          <a:xfrm>
            <a:off x="5236014" y="3534203"/>
            <a:ext cx="754883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ktangel 24">
            <a:extLst>
              <a:ext uri="{FF2B5EF4-FFF2-40B4-BE49-F238E27FC236}">
                <a16:creationId xmlns:a16="http://schemas.microsoft.com/office/drawing/2014/main" id="{BE0795B9-B77B-F743-9A79-0E8ADEA3FB90}"/>
              </a:ext>
            </a:extLst>
          </p:cNvPr>
          <p:cNvSpPr/>
          <p:nvPr/>
        </p:nvSpPr>
        <p:spPr>
          <a:xfrm>
            <a:off x="5473860" y="3469548"/>
            <a:ext cx="3294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9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555F0BD1-B7D6-A044-BDEF-399CE2C99AF8}"/>
              </a:ext>
            </a:extLst>
          </p:cNvPr>
          <p:cNvSpPr/>
          <p:nvPr/>
        </p:nvSpPr>
        <p:spPr>
          <a:xfrm>
            <a:off x="5233610" y="3455137"/>
            <a:ext cx="3294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3</a:t>
            </a:r>
          </a:p>
        </p:txBody>
      </p:sp>
      <p:graphicFrame>
        <p:nvGraphicFramePr>
          <p:cNvPr id="27" name="Tabell 26">
            <a:extLst>
              <a:ext uri="{FF2B5EF4-FFF2-40B4-BE49-F238E27FC236}">
                <a16:creationId xmlns:a16="http://schemas.microsoft.com/office/drawing/2014/main" id="{2CD6599D-6B84-6641-BC19-3BC5E67871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431341"/>
              </p:ext>
            </p:extLst>
          </p:nvPr>
        </p:nvGraphicFramePr>
        <p:xfrm>
          <a:off x="1768049" y="2976206"/>
          <a:ext cx="1721493" cy="365760"/>
        </p:xfrm>
        <a:graphic>
          <a:graphicData uri="http://schemas.openxmlformats.org/drawingml/2006/table">
            <a:tbl>
              <a:tblPr/>
              <a:tblGrid>
                <a:gridCol w="1721493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400" dirty="0">
                          <a:effectLst/>
                          <a:latin typeface="Bradley Hand" pitchFamily="2" charset="77"/>
                        </a:rPr>
                        <a:t>349 </a:t>
                      </a:r>
                      <a:r>
                        <a:rPr lang="sv-SE" sz="2400" dirty="0">
                          <a:effectLst/>
                          <a:latin typeface="+mn-lt"/>
                        </a:rPr>
                        <a:t>+</a:t>
                      </a:r>
                      <a:r>
                        <a:rPr lang="sv-SE" sz="2400" dirty="0">
                          <a:effectLst/>
                          <a:latin typeface="Bradley Hand" pitchFamily="2" charset="77"/>
                        </a:rPr>
                        <a:t> 45 </a:t>
                      </a:r>
                      <a:r>
                        <a:rPr lang="sv-SE" sz="2400" dirty="0">
                          <a:effectLst/>
                          <a:latin typeface="+mn-lt"/>
                        </a:rPr>
                        <a:t>=</a:t>
                      </a:r>
                      <a:r>
                        <a:rPr lang="sv-SE" sz="2400" dirty="0">
                          <a:effectLst/>
                          <a:latin typeface="Bradley Hand" pitchFamily="2" charset="77"/>
                        </a:rPr>
                        <a:t>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aphicFrame>
        <p:nvGraphicFramePr>
          <p:cNvPr id="28" name="Tabell 27">
            <a:extLst>
              <a:ext uri="{FF2B5EF4-FFF2-40B4-BE49-F238E27FC236}">
                <a16:creationId xmlns:a16="http://schemas.microsoft.com/office/drawing/2014/main" id="{6F154E23-6522-B447-8CEE-CCC5E8033D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220014"/>
              </p:ext>
            </p:extLst>
          </p:nvPr>
        </p:nvGraphicFramePr>
        <p:xfrm>
          <a:off x="3291787" y="2976206"/>
          <a:ext cx="762707" cy="365760"/>
        </p:xfrm>
        <a:graphic>
          <a:graphicData uri="http://schemas.openxmlformats.org/drawingml/2006/table">
            <a:tbl>
              <a:tblPr/>
              <a:tblGrid>
                <a:gridCol w="762707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400" dirty="0">
                          <a:effectLst/>
                          <a:latin typeface="Bradley Hand" pitchFamily="2" charset="77"/>
                        </a:rPr>
                        <a:t>394 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pSp>
        <p:nvGrpSpPr>
          <p:cNvPr id="7" name="Grupp 6">
            <a:extLst>
              <a:ext uri="{FF2B5EF4-FFF2-40B4-BE49-F238E27FC236}">
                <a16:creationId xmlns:a16="http://schemas.microsoft.com/office/drawing/2014/main" id="{B99F3987-AED3-4E4C-9253-F4498122500F}"/>
              </a:ext>
            </a:extLst>
          </p:cNvPr>
          <p:cNvGrpSpPr/>
          <p:nvPr/>
        </p:nvGrpSpPr>
        <p:grpSpPr>
          <a:xfrm>
            <a:off x="1715005" y="979397"/>
            <a:ext cx="6830123" cy="1014408"/>
            <a:chOff x="1715005" y="979397"/>
            <a:chExt cx="6830123" cy="1014408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B3304B37-97A3-E34B-829E-C357356697AB}"/>
                </a:ext>
              </a:extLst>
            </p:cNvPr>
            <p:cNvSpPr/>
            <p:nvPr/>
          </p:nvSpPr>
          <p:spPr>
            <a:xfrm>
              <a:off x="1715005" y="979397"/>
              <a:ext cx="555275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dirty="0"/>
                <a:t>Elin köper en tröja för 349 kr och ett nagellack för 45 kr.</a:t>
              </a:r>
              <a:r>
                <a:rPr lang="sv-SE" dirty="0"/>
                <a:t>  </a:t>
              </a:r>
            </a:p>
          </p:txBody>
        </p:sp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D8C5D9B7-9128-A441-92D9-A73F18144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stelsSmoot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95254" y="1584289"/>
              <a:ext cx="330451" cy="330451"/>
            </a:xfrm>
            <a:prstGeom prst="rect">
              <a:avLst/>
            </a:prstGeom>
          </p:spPr>
        </p:pic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F5636B1F-A768-0E45-9444-E8C8FC4DAD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aintBrush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l="15107" r="8350"/>
            <a:stretch/>
          </p:blipFill>
          <p:spPr>
            <a:xfrm>
              <a:off x="7817088" y="1042664"/>
              <a:ext cx="728040" cy="951141"/>
            </a:xfrm>
            <a:prstGeom prst="ellipse">
              <a:avLst/>
            </a:prstGeom>
          </p:spPr>
        </p:pic>
      </p:grpSp>
      <p:grpSp>
        <p:nvGrpSpPr>
          <p:cNvPr id="9" name="Grupp 8">
            <a:extLst>
              <a:ext uri="{FF2B5EF4-FFF2-40B4-BE49-F238E27FC236}">
                <a16:creationId xmlns:a16="http://schemas.microsoft.com/office/drawing/2014/main" id="{7E433A6B-98D1-5F4A-8495-BD94D76D105A}"/>
              </a:ext>
            </a:extLst>
          </p:cNvPr>
          <p:cNvGrpSpPr/>
          <p:nvPr/>
        </p:nvGrpSpPr>
        <p:grpSpPr>
          <a:xfrm>
            <a:off x="5576075" y="2647175"/>
            <a:ext cx="446177" cy="1284038"/>
            <a:chOff x="5576075" y="2647175"/>
            <a:chExt cx="446177" cy="1284038"/>
          </a:xfrm>
        </p:grpSpPr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409F88EF-D87B-1546-9139-83B281A5E04B}"/>
                </a:ext>
              </a:extLst>
            </p:cNvPr>
            <p:cNvSpPr/>
            <p:nvPr/>
          </p:nvSpPr>
          <p:spPr>
            <a:xfrm>
              <a:off x="5692843" y="3469548"/>
              <a:ext cx="32940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Bradley Hand" pitchFamily="2" charset="77"/>
                </a:rPr>
                <a:t>4</a:t>
              </a:r>
            </a:p>
          </p:txBody>
        </p:sp>
        <p:cxnSp>
          <p:nvCxnSpPr>
            <p:cNvPr id="24" name="Rak 23">
              <a:extLst>
                <a:ext uri="{FF2B5EF4-FFF2-40B4-BE49-F238E27FC236}">
                  <a16:creationId xmlns:a16="http://schemas.microsoft.com/office/drawing/2014/main" id="{6692035E-DFB8-1C41-8367-202CF9DC00A1}"/>
                </a:ext>
              </a:extLst>
            </p:cNvPr>
            <p:cNvCxnSpPr>
              <a:cxnSpLocks/>
            </p:cNvCxnSpPr>
            <p:nvPr/>
          </p:nvCxnSpPr>
          <p:spPr>
            <a:xfrm>
              <a:off x="5638393" y="2926367"/>
              <a:ext cx="141152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5C84ECF8-46DD-3E45-89D6-81773DB2718C}"/>
                </a:ext>
              </a:extLst>
            </p:cNvPr>
            <p:cNvSpPr/>
            <p:nvPr/>
          </p:nvSpPr>
          <p:spPr>
            <a:xfrm>
              <a:off x="5576075" y="2647175"/>
              <a:ext cx="2175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450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20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F348E87-A34F-FA48-9C5C-2F5C23B79E9E}"/>
              </a:ext>
            </a:extLst>
          </p:cNvPr>
          <p:cNvSpPr/>
          <p:nvPr/>
        </p:nvSpPr>
        <p:spPr>
          <a:xfrm>
            <a:off x="2644927" y="852365"/>
            <a:ext cx="4617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En subtraktion kan beräknas med uppställning. 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FFBF782-D669-B147-A8A4-61ACCBC27622}"/>
              </a:ext>
            </a:extLst>
          </p:cNvPr>
          <p:cNvSpPr/>
          <p:nvPr/>
        </p:nvSpPr>
        <p:spPr>
          <a:xfrm>
            <a:off x="1327539" y="1465917"/>
            <a:ext cx="3814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Låt oss se på subtraktionen </a:t>
            </a:r>
            <a:r>
              <a:rPr lang="sv-SE" dirty="0">
                <a:solidFill>
                  <a:srgbClr val="8E2503"/>
                </a:solidFill>
              </a:rPr>
              <a:t>472 – 145</a:t>
            </a:r>
            <a:r>
              <a:rPr lang="sv-SE" dirty="0"/>
              <a:t>. 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E5FBBAF-374A-3847-AE33-60B79C1471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5503" l="1939" r="99535">
                        <a14:foregroundMark x1="3251" y1="52019" x2="4422" y2="69048"/>
                        <a14:foregroundMark x1="4422" y1="69048" x2="11016" y2="71693"/>
                        <a14:foregroundMark x1="59503" y1="41270" x2="59736" y2="44974"/>
                        <a14:foregroundMark x1="57331" y1="52646" x2="62839" y2="37037"/>
                        <a14:foregroundMark x1="61676" y1="34127" x2="57050" y2="46064"/>
                        <a14:foregroundMark x1="57120" y1="43823" x2="61831" y2="34921"/>
                        <a14:foregroundMark x1="61210" y1="34656" x2="56400" y2="39683"/>
                        <a14:foregroundMark x1="56633" y1="39683" x2="59814" y2="34656"/>
                        <a14:foregroundMark x1="63460" y1="40741" x2="65555" y2="55556"/>
                        <a14:foregroundMark x1="65167" y1="47884" x2="65167" y2="53704"/>
                        <a14:foregroundMark x1="65167" y1="55026" x2="65710" y2="45767"/>
                        <a14:foregroundMark x1="62607" y1="64550" x2="64236" y2="60847"/>
                        <a14:foregroundMark x1="56932" y1="49819" x2="58728" y2="38624"/>
                        <a14:foregroundMark x1="49375" y1="81793" x2="53142" y2="82011"/>
                        <a14:foregroundMark x1="53064" y1="82804" x2="55159" y2="72487"/>
                        <a14:foregroundMark x1="54926" y1="76720" x2="55469" y2="63228"/>
                        <a14:foregroundMark x1="55469" y1="62963" x2="55469" y2="72487"/>
                        <a14:foregroundMark x1="71606" y1="66402" x2="69511" y2="70635"/>
                        <a14:foregroundMark x1="67029" y1="74868" x2="72692" y2="58995"/>
                        <a14:foregroundMark x1="71683" y1="58730" x2="68891" y2="58466"/>
                        <a14:foregroundMark x1="68891" y1="58201" x2="72149" y2="57672"/>
                        <a14:foregroundMark x1="68968" y1="87566" x2="74709" y2="82275"/>
                        <a14:foregroundMark x1="73778" y1="82011" x2="68425" y2="87566"/>
                        <a14:foregroundMark x1="79674" y1="74339" x2="78588" y2="79101"/>
                        <a14:foregroundMark x1="86036" y1="55291" x2="88285" y2="59524"/>
                        <a14:foregroundMark x1="83398" y1="17460" x2="81226" y2="18783"/>
                        <a14:foregroundMark x1="94957" y1="37302" x2="95035" y2="47884"/>
                        <a14:foregroundMark x1="94725" y1="45503" x2="96897" y2="55556"/>
                        <a14:foregroundMark x1="93561" y1="63492" x2="92708" y2="63757"/>
                        <a14:foregroundMark x1="92630" y1="64550" x2="96199" y2="71693"/>
                        <a14:foregroundMark x1="95345" y1="89683" x2="98138" y2="80688"/>
                        <a14:foregroundMark x1="98138" y1="80423" x2="96897" y2="86508"/>
                        <a14:foregroundMark x1="67106" y1="88624" x2="68658" y2="80952"/>
                        <a14:foregroundMark x1="96354" y1="90476" x2="99069" y2="78042"/>
                        <a14:foregroundMark x1="85027" y1="35714" x2="85570" y2="37037"/>
                        <a14:foregroundMark x1="85570" y1="37566" x2="87820" y2="29894"/>
                        <a14:foregroundMark x1="87820" y1="29365" x2="85958" y2="36508"/>
                        <a14:foregroundMark x1="86346" y1="39153" x2="88208" y2="28307"/>
                        <a14:foregroundMark x1="98573" y1="46825" x2="99069" y2="43386"/>
                        <a14:foregroundMark x1="96664" y1="60053" x2="98448" y2="47690"/>
                        <a14:foregroundMark x1="99069" y1="51587" x2="97615" y2="57913"/>
                        <a14:foregroundMark x1="96819" y1="61111" x2="98589" y2="50794"/>
                        <a14:foregroundMark x1="98935" y1="50794" x2="97920" y2="57987"/>
                        <a14:foregroundMark x1="99421" y1="51204" x2="99504" y2="50794"/>
                        <a14:foregroundMark x1="98038" y1="58015" x2="99201" y2="52287"/>
                        <a14:foregroundMark x1="81769" y1="93386" x2="83553" y2="82275"/>
                        <a14:foregroundMark x1="83553" y1="82011" x2="81458" y2="94444"/>
                        <a14:foregroundMark x1="82002" y1="92593" x2="83476" y2="83598"/>
                        <a14:foregroundMark x1="83476" y1="83333" x2="82234" y2="92857"/>
                        <a14:foregroundMark x1="82234" y1="92857" x2="83863" y2="81217"/>
                        <a14:foregroundMark x1="83863" y1="81481" x2="82002" y2="92593"/>
                        <a14:foregroundMark x1="81691" y1="95503" x2="83398" y2="87831"/>
                        <a14:foregroundMark x1="8534" y1="22222" x2="2982" y2="32022"/>
                        <a14:foregroundMark x1="45151" y1="47354" x2="47324" y2="44709"/>
                        <a14:foregroundMark x1="47324" y1="44444" x2="46858" y2="53704"/>
                        <a14:foregroundMark x1="46858" y1="52910" x2="45849" y2="56878"/>
                        <a14:foregroundMark x1="42281" y1="83862" x2="45257" y2="83486"/>
                        <a14:foregroundMark x1="2172" y1="29894" x2="4344" y2="24868"/>
                        <a14:foregroundMark x1="45539" y1="82540" x2="48099" y2="82275"/>
                        <a14:foregroundMark x1="48022" y1="84392" x2="48565" y2="84392"/>
                        <a14:foregroundMark x1="48875" y1="84127" x2="49185" y2="84392"/>
                        <a14:foregroundMark x1="55780" y1="49735" x2="55857" y2="48677"/>
                        <a14:foregroundMark x1="55857" y1="52381" x2="56090" y2="54762"/>
                        <a14:foregroundMark x1="56090" y1="54497" x2="56323" y2="46032"/>
                        <a14:foregroundMark x1="55780" y1="47884" x2="55935" y2="51323"/>
                        <a14:foregroundMark x1="55935" y1="46825" x2="56400" y2="44180"/>
                        <a14:foregroundMark x1="64934" y1="48413" x2="64934" y2="51323"/>
                        <a14:foregroundMark x1="98991" y1="47619" x2="99302" y2="48677"/>
                        <a14:foregroundMark x1="99457" y1="48413" x2="99457" y2="50265"/>
                        <a14:foregroundMark x1="99457" y1="45767" x2="99457" y2="48148"/>
                        <a14:backgroundMark x1="23196" y1="93915" x2="34213" y2="93386"/>
                        <a14:backgroundMark x1="27618" y1="91534" x2="47491" y2="87235"/>
                        <a14:backgroundMark x1="48600" y1="87037" x2="49030" y2="87037"/>
                        <a14:backgroundMark x1="17378" y1="84392" x2="16835" y2="83862"/>
                        <a14:backgroundMark x1="21179" y1="82804" x2="21179" y2="82804"/>
                        <a14:backgroundMark x1="4422" y1="76455" x2="11482" y2="75661"/>
                        <a14:backgroundMark x1="11482" y1="75397" x2="11947" y2="74603"/>
                        <a14:backgroundMark x1="1716" y1="33755" x2="2405" y2="52381"/>
                        <a14:backgroundMark x1="1319" y1="23016" x2="1702" y2="33368"/>
                        <a14:backgroundMark x1="48318" y1="85714" x2="48642" y2="85714"/>
                        <a14:backgroundMark x1="47469" y1="85714" x2="47775" y2="85714"/>
                        <a14:backgroundMark x1="56245" y1="39418" x2="56090" y2="40212"/>
                        <a14:backgroundMark x1="55427" y1="55489" x2="55392" y2="56614"/>
                        <a14:backgroundMark x1="55531" y1="52193" x2="55513" y2="52758"/>
                        <a14:backgroundMark x1="55857" y1="41799" x2="55664" y2="47944"/>
                        <a14:backgroundMark x1="80372" y1="63228" x2="80295" y2="64550"/>
                        <a14:backgroundMark x1="82002" y1="50529" x2="82002" y2="49735"/>
                        <a14:backgroundMark x1="88984" y1="73545" x2="90380" y2="65608"/>
                        <a14:backgroundMark x1="96819" y1="61640" x2="97905" y2="61905"/>
                        <a14:backgroundMark x1="99457" y1="55026" x2="99457" y2="51587"/>
                        <a14:backgroundMark x1="99767" y1="50265" x2="99767" y2="50794"/>
                      </a14:backgroundRemoval>
                    </a14:imgEffect>
                  </a14:imgLayer>
                </a14:imgProps>
              </a:ext>
            </a:extLst>
          </a:blip>
          <a:srcRect l="65782"/>
          <a:stretch/>
        </p:blipFill>
        <p:spPr>
          <a:xfrm>
            <a:off x="3785616" y="3982472"/>
            <a:ext cx="1068512" cy="915717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9A22D813-9EC4-FE4C-86DF-7F9D56561E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95" b="97436" l="3369" r="98848">
                        <a14:foregroundMark x1="2128" y1="16484" x2="4078" y2="71795"/>
                        <a14:foregroundMark x1="4078" y1="71795" x2="10284" y2="78388"/>
                        <a14:foregroundMark x1="10284" y1="78388" x2="11436" y2="78022"/>
                        <a14:foregroundMark x1="3546" y1="17582" x2="11613" y2="17949"/>
                        <a14:foregroundMark x1="20922" y1="11355" x2="27216" y2="11355"/>
                        <a14:foregroundMark x1="27216" y1="11355" x2="33156" y2="6960"/>
                        <a14:foregroundMark x1="33156" y1="6960" x2="35816" y2="6960"/>
                        <a14:foregroundMark x1="36613" y1="55311" x2="34043" y2="70330"/>
                        <a14:foregroundMark x1="34309" y1="74359" x2="37411" y2="54579"/>
                        <a14:foregroundMark x1="37411" y1="61172" x2="36082" y2="68864"/>
                        <a14:foregroundMark x1="37323" y1="20513" x2="38918" y2="45421"/>
                        <a14:foregroundMark x1="38918" y1="45421" x2="37500" y2="50549"/>
                        <a14:foregroundMark x1="36525" y1="17216" x2="38918" y2="41392"/>
                        <a14:foregroundMark x1="38918" y1="41392" x2="38652" y2="24908"/>
                        <a14:foregroundMark x1="39007" y1="27839" x2="39450" y2="41758"/>
                        <a14:foregroundMark x1="39450" y1="30769" x2="39539" y2="40659"/>
                        <a14:foregroundMark x1="39362" y1="31502" x2="39539" y2="41392"/>
                        <a14:foregroundMark x1="39273" y1="30037" x2="39273" y2="31868"/>
                        <a14:foregroundMark x1="48670" y1="19780" x2="52394" y2="40659"/>
                        <a14:foregroundMark x1="52394" y1="40659" x2="49113" y2="23443"/>
                        <a14:foregroundMark x1="46011" y1="62637" x2="44326" y2="61905"/>
                        <a14:foregroundMark x1="56028" y1="66667" x2="55230" y2="80586"/>
                        <a14:foregroundMark x1="67642" y1="21978" x2="71454" y2="42857"/>
                        <a14:foregroundMark x1="71454" y1="42857" x2="70479" y2="41758"/>
                        <a14:foregroundMark x1="76596" y1="64103" x2="76064" y2="73626"/>
                        <a14:foregroundMark x1="76596" y1="69597" x2="77216" y2="59341"/>
                        <a14:foregroundMark x1="82270" y1="38095" x2="87589" y2="50183"/>
                        <a14:foregroundMark x1="87589" y1="50183" x2="84309" y2="37363"/>
                        <a14:foregroundMark x1="93440" y1="51282" x2="94149" y2="76190"/>
                        <a14:foregroundMark x1="94149" y1="76190" x2="92730" y2="54579"/>
                        <a14:foregroundMark x1="96365" y1="59341" x2="97252" y2="52015"/>
                        <a14:foregroundMark x1="95390" y1="86081" x2="98316" y2="71429"/>
                        <a14:foregroundMark x1="98316" y1="71062" x2="94060" y2="86813"/>
                        <a14:foregroundMark x1="95390" y1="86081" x2="95390" y2="86081"/>
                        <a14:foregroundMark x1="96188" y1="83516" x2="98670" y2="69963"/>
                        <a14:foregroundMark x1="98670" y1="69597" x2="96543" y2="83883"/>
                        <a14:foregroundMark x1="96543" y1="83516" x2="96543" y2="83883"/>
                        <a14:foregroundMark x1="96543" y1="83516" x2="97518" y2="80952"/>
                        <a14:foregroundMark x1="97518" y1="81319" x2="97252" y2="82418"/>
                        <a14:foregroundMark x1="97340" y1="82051" x2="98936" y2="70330"/>
                        <a14:foregroundMark x1="94326" y1="41758" x2="97429" y2="28571"/>
                        <a14:foregroundMark x1="97429" y1="28205" x2="96986" y2="31502"/>
                        <a14:foregroundMark x1="96986" y1="31136" x2="95124" y2="40659"/>
                        <a14:foregroundMark x1="78635" y1="90842" x2="79787" y2="87546"/>
                        <a14:foregroundMark x1="80053" y1="89744" x2="81649" y2="77289"/>
                        <a14:foregroundMark x1="74734" y1="29670" x2="74911" y2="38828"/>
                        <a14:foregroundMark x1="52128" y1="65568" x2="57535" y2="53846"/>
                        <a14:foregroundMark x1="57535" y1="53846" x2="60018" y2="59707"/>
                        <a14:foregroundMark x1="60018" y1="60073" x2="61525" y2="75824"/>
                        <a14:foregroundMark x1="54433" y1="97436" x2="60461" y2="89744"/>
                        <a14:foregroundMark x1="60461" y1="89744" x2="60816" y2="82784"/>
                        <a14:foregroundMark x1="60727" y1="88645" x2="61613" y2="73626"/>
                        <a14:foregroundMark x1="61613" y1="82418" x2="61702" y2="83150"/>
                        <a14:foregroundMark x1="59663" y1="60806" x2="61525" y2="69597"/>
                        <a14:foregroundMark x1="51241" y1="83150" x2="53191" y2="58974"/>
                        <a14:foregroundMark x1="53191" y1="58974" x2="57004" y2="53846"/>
                        <a14:foregroundMark x1="57004" y1="53480" x2="52482" y2="66667"/>
                        <a14:foregroundMark x1="52195" y1="67391" x2="55053" y2="53480"/>
                        <a14:foregroundMark x1="51064" y1="72894" x2="51461" y2="70963"/>
                        <a14:foregroundMark x1="55053" y1="53480" x2="57358" y2="52747"/>
                        <a14:foregroundMark x1="52081" y1="71159" x2="51507" y2="75824"/>
                        <a14:foregroundMark x1="54255" y1="53480" x2="52132" y2="70742"/>
                        <a14:foregroundMark x1="51423" y1="66160" x2="51418" y2="65568"/>
                        <a14:foregroundMark x1="51507" y1="75824" x2="51465" y2="70964"/>
                        <a14:foregroundMark x1="51354" y1="70929" x2="51241" y2="80952"/>
                        <a14:foregroundMark x1="51418" y1="65201" x2="51407" y2="66155"/>
                        <a14:foregroundMark x1="51170" y1="70870" x2="51241" y2="84249"/>
                        <a14:foregroundMark x1="51025" y1="77773" x2="50776" y2="70745"/>
                        <a14:foregroundMark x1="51241" y1="83883" x2="51078" y2="79278"/>
                        <a14:foregroundMark x1="42553" y1="89744" x2="48404" y2="82051"/>
                        <a14:foregroundMark x1="48404" y1="82051" x2="49468" y2="78022"/>
                        <a14:foregroundMark x1="39450" y1="72894" x2="42021" y2="49817"/>
                        <a14:foregroundMark x1="42021" y1="49817" x2="47288" y2="49502"/>
                        <a14:foregroundMark x1="53812" y1="47253" x2="53457" y2="49084"/>
                        <a14:foregroundMark x1="53546" y1="49084" x2="56649" y2="26740"/>
                        <a14:foregroundMark x1="56649" y1="26740" x2="56294" y2="21245"/>
                        <a14:foregroundMark x1="46365" y1="41758" x2="46099" y2="16850"/>
                        <a14:foregroundMark x1="46099" y1="16850" x2="45656" y2="36630"/>
                        <a14:foregroundMark x1="45833" y1="19414" x2="51241" y2="7326"/>
                        <a14:foregroundMark x1="51241" y1="7326" x2="56294" y2="21245"/>
                        <a14:foregroundMark x1="56294" y1="21245" x2="56294" y2="21612"/>
                        <a14:foregroundMark x1="56294" y1="21245" x2="51064" y2="7326"/>
                        <a14:foregroundMark x1="51064" y1="7326" x2="46986" y2="14652"/>
                        <a14:foregroundMark x1="46986" y1="14286" x2="53280" y2="6960"/>
                        <a14:foregroundMark x1="53280" y1="6960" x2="56028" y2="18681"/>
                        <a14:foregroundMark x1="53014" y1="6960" x2="52926" y2="6227"/>
                        <a14:foregroundMark x1="49823" y1="5861" x2="50975" y2="5495"/>
                        <a14:foregroundMark x1="56206" y1="22711" x2="56206" y2="21612"/>
                        <a14:foregroundMark x1="49645" y1="79121" x2="49645" y2="69231"/>
                        <a14:foregroundMark x1="49645" y1="73626" x2="49911" y2="71795"/>
                        <a14:foregroundMark x1="47784" y1="52381" x2="49734" y2="72161"/>
                        <a14:foregroundMark x1="48848" y1="48718" x2="52748" y2="49084"/>
                        <a14:backgroundMark x1="50709" y1="58974" x2="50709" y2="63370"/>
                        <a14:backgroundMark x1="50621" y1="76190" x2="50621" y2="72527"/>
                        <a14:backgroundMark x1="47429" y1="48718" x2="48582" y2="498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6327" y="3142581"/>
            <a:ext cx="2973477" cy="719645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3C4328BA-423F-C242-ABE6-83E8D538B859}"/>
              </a:ext>
            </a:extLst>
          </p:cNvPr>
          <p:cNvSpPr/>
          <p:nvPr/>
        </p:nvSpPr>
        <p:spPr>
          <a:xfrm>
            <a:off x="1052927" y="3116002"/>
            <a:ext cx="6703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4000" dirty="0"/>
              <a:t>–  </a:t>
            </a:r>
          </a:p>
        </p:txBody>
      </p:sp>
      <p:cxnSp>
        <p:nvCxnSpPr>
          <p:cNvPr id="15" name="Rak 14">
            <a:extLst>
              <a:ext uri="{FF2B5EF4-FFF2-40B4-BE49-F238E27FC236}">
                <a16:creationId xmlns:a16="http://schemas.microsoft.com/office/drawing/2014/main" id="{0F8D72C2-9521-BC46-A9AF-804FC3F0C329}"/>
              </a:ext>
            </a:extLst>
          </p:cNvPr>
          <p:cNvCxnSpPr>
            <a:cxnSpLocks/>
          </p:cNvCxnSpPr>
          <p:nvPr/>
        </p:nvCxnSpPr>
        <p:spPr>
          <a:xfrm>
            <a:off x="1133061" y="3935872"/>
            <a:ext cx="3986062" cy="1261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BDAED4E6-2AAD-8945-8699-988E298DA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04" b="89488" l="273" r="98089">
                        <a14:foregroundMark x1="2548" y1="25876" x2="3185" y2="32615"/>
                        <a14:foregroundMark x1="1365" y1="22372" x2="5732" y2="14016"/>
                        <a14:foregroundMark x1="5732" y1="14016" x2="6278" y2="14016"/>
                        <a14:foregroundMark x1="910" y1="19677" x2="1379" y2="16897"/>
                        <a14:foregroundMark x1="771" y1="17425" x2="2093" y2="13208"/>
                        <a14:foregroundMark x1="21474" y1="11051" x2="30937" y2="9973"/>
                        <a14:foregroundMark x1="60874" y1="81402" x2="60328" y2="87332"/>
                        <a14:foregroundMark x1="72157" y1="60377" x2="71156" y2="76280"/>
                        <a14:foregroundMark x1="71156" y1="76280" x2="70792" y2="71968"/>
                        <a14:foregroundMark x1="83894" y1="52830" x2="80164" y2="64420"/>
                        <a14:foregroundMark x1="80164" y1="64420" x2="83439" y2="57143"/>
                        <a14:foregroundMark x1="94813" y1="58491" x2="92448" y2="72507"/>
                        <a14:foregroundMark x1="92448" y1="72507" x2="94086" y2="62534"/>
                        <a14:foregroundMark x1="92357" y1="33962" x2="90446" y2="49057"/>
                        <a14:foregroundMark x1="90446" y1="49057" x2="93358" y2="36119"/>
                        <a14:foregroundMark x1="93358" y1="36119" x2="91083" y2="38275"/>
                        <a14:foregroundMark x1="95177" y1="76819" x2="97361" y2="62803"/>
                        <a14:foregroundMark x1="97361" y1="62803" x2="96906" y2="78976"/>
                        <a14:foregroundMark x1="96906" y1="78976" x2="95359" y2="79245"/>
                        <a14:foregroundMark x1="57871" y1="37197" x2="59054" y2="33154"/>
                        <a14:foregroundMark x1="58781" y1="34232" x2="59873" y2="28032"/>
                        <a14:foregroundMark x1="59873" y1="28032" x2="60055" y2="22642"/>
                        <a14:foregroundMark x1="60055" y1="22372" x2="60146" y2="23450"/>
                        <a14:foregroundMark x1="60146" y1="23989" x2="60237" y2="28841"/>
                        <a14:foregroundMark x1="60237" y1="28571" x2="60237" y2="23720"/>
                        <a14:foregroundMark x1="60237" y1="23450" x2="59782" y2="17520"/>
                        <a14:foregroundMark x1="60146" y1="18868" x2="60146" y2="19407"/>
                        <a14:foregroundMark x1="58599" y1="15633" x2="56233" y2="11321"/>
                        <a14:foregroundMark x1="56233" y1="11051" x2="58872" y2="12668"/>
                        <a14:foregroundMark x1="50955" y1="21024" x2="55141" y2="10243"/>
                        <a14:foregroundMark x1="55141" y1="10243" x2="56233" y2="9973"/>
                        <a14:foregroundMark x1="54595" y1="9973" x2="50864" y2="19407"/>
                        <a14:foregroundMark x1="50864" y1="19137" x2="54413" y2="10512"/>
                        <a14:foregroundMark x1="54049" y1="10512" x2="52229" y2="14825"/>
                        <a14:foregroundMark x1="50773" y1="22102" x2="50773" y2="30458"/>
                        <a14:foregroundMark x1="49227" y1="79515" x2="54413" y2="73046"/>
                        <a14:foregroundMark x1="54231" y1="74663" x2="52047" y2="78706"/>
                        <a14:foregroundMark x1="56870" y1="88949" x2="56870" y2="88679"/>
                        <a14:foregroundMark x1="56591" y1="80593" x2="56688" y2="77358"/>
                        <a14:foregroundMark x1="56324" y1="89488" x2="56542" y2="82210"/>
                        <a14:foregroundMark x1="56597" y1="82210" x2="56597" y2="88949"/>
                        <a14:foregroundMark x1="56597" y1="77993" x2="56597" y2="80593"/>
                        <a14:foregroundMark x1="56632" y1="80593" x2="56688" y2="78437"/>
                        <a14:foregroundMark x1="56415" y1="88949" x2="56590" y2="82210"/>
                        <a14:foregroundMark x1="56051" y1="82210" x2="56051" y2="88679"/>
                        <a14:foregroundMark x1="56051" y1="79784" x2="56051" y2="80593"/>
                        <a14:foregroundMark x1="59509" y1="71159" x2="64331" y2="76550"/>
                        <a14:foregroundMark x1="65241" y1="87871" x2="65241" y2="77898"/>
                        <a14:foregroundMark x1="58781" y1="71698" x2="62784" y2="70889"/>
                        <a14:foregroundMark x1="60965" y1="64420" x2="63239" y2="60916"/>
                        <a14:foregroundMark x1="63239" y1="60916" x2="64331" y2="47978"/>
                        <a14:foregroundMark x1="64331" y1="47709" x2="64695" y2="56334"/>
                        <a14:foregroundMark x1="65514" y1="47170" x2="70701" y2="46631"/>
                        <a14:foregroundMark x1="70701" y1="46631" x2="70701" y2="46631"/>
                        <a14:foregroundMark x1="70701" y1="46361" x2="66515" y2="48518"/>
                        <a14:foregroundMark x1="69791" y1="22911" x2="72429" y2="39084"/>
                        <a14:foregroundMark x1="72429" y1="38814" x2="72157" y2="28571"/>
                        <a14:foregroundMark x1="72247" y1="29111" x2="72520" y2="29111"/>
                        <a14:foregroundMark x1="72520" y1="28571" x2="72611" y2="38544"/>
                        <a14:foregroundMark x1="72702" y1="38814" x2="72884" y2="31267"/>
                        <a14:foregroundMark x1="72884" y1="30728" x2="72975" y2="38544"/>
                        <a14:foregroundMark x1="63926" y1="30728" x2="67243" y2="19946"/>
                        <a14:foregroundMark x1="67243" y1="19946" x2="69882" y2="20216"/>
                        <a14:foregroundMark x1="70246" y1="21024" x2="71793" y2="24798"/>
                        <a14:foregroundMark x1="66242" y1="21833" x2="64280" y2="31714"/>
                        <a14:foregroundMark x1="64348" y1="30728" x2="65787" y2="22372"/>
                        <a14:foregroundMark x1="65150" y1="24259" x2="63822" y2="30728"/>
                        <a14:foregroundMark x1="61496" y1="37726" x2="58963" y2="35849"/>
                        <a14:foregroundMark x1="58963" y1="35849" x2="60488" y2="35849"/>
                        <a14:foregroundMark x1="60328" y1="36388" x2="62602" y2="37197"/>
                        <a14:foregroundMark x1="62602" y1="38814" x2="62511" y2="38544"/>
                        <a14:foregroundMark x1="67516" y1="73046" x2="67543" y2="72719"/>
                        <a14:foregroundMark x1="68790" y1="57412" x2="73976" y2="54717"/>
                        <a14:foregroundMark x1="73976" y1="54717" x2="74067" y2="54717"/>
                        <a14:foregroundMark x1="73976" y1="54447" x2="69518" y2="58491"/>
                        <a14:foregroundMark x1="72611" y1="54178" x2="73066" y2="53908"/>
                        <a14:foregroundMark x1="73066" y1="53908" x2="69336" y2="58221"/>
                        <a14:foregroundMark x1="68832" y1="57581" x2="73157" y2="53639"/>
                        <a14:foregroundMark x1="73066" y1="53369" x2="68972" y2="56604"/>
                        <a14:foregroundMark x1="68972" y1="56334" x2="72338" y2="52830"/>
                        <a14:foregroundMark x1="67981" y1="72913" x2="67971" y2="74663"/>
                        <a14:foregroundMark x1="67971" y1="74663" x2="67880" y2="74663"/>
                        <a14:foregroundMark x1="67789" y1="61805" x2="67789" y2="61392"/>
                        <a14:foregroundMark x1="67789" y1="74394" x2="67789" y2="72828"/>
                        <a14:foregroundMark x1="74267" y1="79062" x2="76797" y2="69542"/>
                        <a14:foregroundMark x1="76797" y1="69542" x2="74818" y2="80828"/>
                        <a14:foregroundMark x1="74921" y1="80975" x2="76160" y2="75472"/>
                        <a14:foregroundMark x1="76797" y1="67385" x2="76979" y2="66846"/>
                        <a14:foregroundMark x1="73118" y1="81913" x2="72429" y2="82480"/>
                        <a14:foregroundMark x1="73885" y1="82480" x2="74795" y2="80863"/>
                        <a14:foregroundMark x1="74795" y1="80593" x2="74340" y2="81132"/>
                        <a14:foregroundMark x1="74340" y1="81132" x2="75250" y2="80863"/>
                        <a14:foregroundMark x1="85077" y1="72776" x2="88353" y2="65229"/>
                        <a14:foregroundMark x1="88171" y1="62264" x2="88353" y2="64151"/>
                        <a14:foregroundMark x1="88353" y1="63881" x2="86806" y2="48787"/>
                        <a14:foregroundMark x1="86806" y1="48787" x2="81529" y2="46631"/>
                        <a14:foregroundMark x1="81529" y1="46631" x2="79072" y2="61186"/>
                        <a14:foregroundMark x1="79072" y1="61456" x2="79072" y2="64960"/>
                        <a14:foregroundMark x1="79522" y1="53100" x2="79643" y2="50137"/>
                        <a14:foregroundMark x1="79072" y1="64151" x2="79182" y2="61456"/>
                        <a14:foregroundMark x1="80073" y1="49326" x2="85623" y2="45553"/>
                        <a14:foregroundMark x1="85623" y1="45553" x2="86442" y2="46092"/>
                        <a14:foregroundMark x1="86442" y1="46092" x2="81687" y2="44791"/>
                        <a14:foregroundMark x1="81736" y1="44542" x2="85350" y2="44744"/>
                        <a14:foregroundMark x1="87898" y1="55256" x2="88353" y2="55256"/>
                        <a14:foregroundMark x1="96815" y1="76550" x2="98089" y2="71698"/>
                        <a14:foregroundMark x1="98089" y1="71429" x2="97452" y2="76011"/>
                        <a14:foregroundMark x1="97270" y1="42857" x2="95268" y2="51482"/>
                        <a14:backgroundMark x1="60510" y1="30997" x2="61799" y2="32824"/>
                        <a14:backgroundMark x1="62966" y1="35632" x2="62966" y2="37736"/>
                        <a14:backgroundMark x1="62966" y1="30728" x2="62966" y2="33239"/>
                        <a14:backgroundMark x1="62966" y1="36119" x2="62966" y2="36658"/>
                        <a14:backgroundMark x1="67516" y1="59569" x2="68426" y2="57143"/>
                        <a14:backgroundMark x1="68426" y1="56873" x2="67516" y2="60916"/>
                        <a14:backgroundMark x1="67516" y1="61725" x2="67698" y2="60647"/>
                        <a14:backgroundMark x1="67607" y1="61725" x2="67061" y2="72507"/>
                        <a14:backgroundMark x1="67425" y1="73854" x2="67334" y2="71698"/>
                        <a14:backgroundMark x1="79163" y1="47978" x2="81347" y2="44205"/>
                        <a14:backgroundMark x1="81256" y1="44474" x2="81802" y2="44205"/>
                        <a14:backgroundMark x1="78526" y1="53100" x2="78526" y2="61456"/>
                        <a14:backgroundMark x1="54959" y1="77628" x2="55778" y2="79784"/>
                        <a14:backgroundMark x1="54413" y1="77358" x2="56051" y2="79784"/>
                        <a14:backgroundMark x1="55778" y1="80593" x2="55778" y2="82210"/>
                        <a14:backgroundMark x1="91" y1="34501" x2="1274" y2="50674"/>
                        <a14:backgroundMark x1="91" y1="32884" x2="91" y2="24798"/>
                        <a14:backgroundMark x1="91" y1="23181" x2="91" y2="16981"/>
                        <a14:backgroundMark x1="91" y1="16442" x2="91" y2="15094"/>
                        <a14:backgroundMark x1="91" y1="14555" x2="182" y2="17251"/>
                        <a14:backgroundMark x1="1274" y1="13477" x2="1729" y2="1374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8115" y="2000935"/>
            <a:ext cx="3339548" cy="1127363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0877F237-C0F6-CC46-B933-AC518E676A80}"/>
              </a:ext>
            </a:extLst>
          </p:cNvPr>
          <p:cNvSpPr/>
          <p:nvPr/>
        </p:nvSpPr>
        <p:spPr>
          <a:xfrm>
            <a:off x="5219733" y="2168886"/>
            <a:ext cx="36526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växlar en tia till enkronor, då kan vi subtrahera med 5 enkronor.</a:t>
            </a:r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667CD8C3-CAFC-6441-8E90-F30D3E7D9987}"/>
              </a:ext>
            </a:extLst>
          </p:cNvPr>
          <p:cNvSpPr/>
          <p:nvPr/>
        </p:nvSpPr>
        <p:spPr>
          <a:xfrm>
            <a:off x="3978505" y="2197900"/>
            <a:ext cx="921299" cy="85841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41A9A2D4-B9D8-EF48-9453-E394E66C7177}"/>
              </a:ext>
            </a:extLst>
          </p:cNvPr>
          <p:cNvSpPr/>
          <p:nvPr/>
        </p:nvSpPr>
        <p:spPr>
          <a:xfrm>
            <a:off x="5253758" y="2957915"/>
            <a:ext cx="36526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12 kronor – 5 kronor = 7 kronor.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069C5FB9-3F1D-EF44-8699-5621C50BFF84}"/>
              </a:ext>
            </a:extLst>
          </p:cNvPr>
          <p:cNvSpPr/>
          <p:nvPr/>
        </p:nvSpPr>
        <p:spPr>
          <a:xfrm>
            <a:off x="5253758" y="3469945"/>
            <a:ext cx="3069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Kvar finns nu 6 tiokronor.</a:t>
            </a:r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2AA45951-0B30-3D43-B31B-D752434274C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5503" l="1939" r="99535">
                        <a14:foregroundMark x1="3251" y1="52019" x2="4422" y2="69048"/>
                        <a14:foregroundMark x1="4422" y1="69048" x2="11016" y2="71693"/>
                        <a14:foregroundMark x1="59503" y1="41270" x2="59736" y2="44974"/>
                        <a14:foregroundMark x1="57331" y1="52646" x2="62839" y2="37037"/>
                        <a14:foregroundMark x1="61676" y1="34127" x2="57050" y2="46064"/>
                        <a14:foregroundMark x1="57120" y1="43823" x2="61831" y2="34921"/>
                        <a14:foregroundMark x1="61210" y1="34656" x2="56400" y2="39683"/>
                        <a14:foregroundMark x1="56633" y1="39683" x2="59814" y2="34656"/>
                        <a14:foregroundMark x1="65413" y1="54552" x2="65474" y2="54987"/>
                        <a14:foregroundMark x1="63460" y1="40741" x2="64260" y2="46398"/>
                        <a14:foregroundMark x1="65167" y1="55026" x2="65192" y2="54593"/>
                        <a14:foregroundMark x1="62607" y1="64550" x2="64236" y2="60847"/>
                        <a14:foregroundMark x1="56932" y1="49819" x2="58728" y2="38624"/>
                        <a14:foregroundMark x1="49711" y1="81812" x2="53142" y2="82011"/>
                        <a14:foregroundMark x1="49375" y1="81793" x2="49534" y2="81802"/>
                        <a14:foregroundMark x1="53064" y1="82804" x2="55159" y2="72487"/>
                        <a14:foregroundMark x1="54926" y1="76720" x2="55469" y2="63228"/>
                        <a14:foregroundMark x1="55469" y1="62963" x2="55469" y2="72487"/>
                        <a14:foregroundMark x1="71606" y1="66402" x2="69511" y2="70635"/>
                        <a14:foregroundMark x1="68332" y1="71217" x2="72692" y2="58995"/>
                        <a14:foregroundMark x1="71683" y1="58730" x2="68891" y2="58466"/>
                        <a14:foregroundMark x1="68891" y1="58201" x2="72149" y2="57672"/>
                        <a14:foregroundMark x1="68968" y1="87566" x2="74709" y2="82275"/>
                        <a14:foregroundMark x1="73778" y1="82011" x2="68425" y2="87566"/>
                        <a14:foregroundMark x1="79674" y1="74339" x2="78588" y2="79101"/>
                        <a14:foregroundMark x1="86036" y1="55291" x2="88285" y2="59524"/>
                        <a14:foregroundMark x1="83398" y1="17460" x2="81226" y2="18783"/>
                        <a14:foregroundMark x1="94957" y1="37302" x2="95035" y2="47884"/>
                        <a14:foregroundMark x1="94725" y1="45503" x2="96897" y2="55556"/>
                        <a14:foregroundMark x1="93561" y1="63492" x2="92708" y2="63757"/>
                        <a14:foregroundMark x1="92630" y1="64550" x2="96199" y2="71693"/>
                        <a14:foregroundMark x1="95345" y1="89683" x2="98138" y2="80688"/>
                        <a14:foregroundMark x1="98138" y1="80423" x2="96897" y2="86508"/>
                        <a14:foregroundMark x1="67106" y1="88624" x2="68658" y2="80952"/>
                        <a14:foregroundMark x1="96354" y1="90476" x2="99069" y2="78042"/>
                        <a14:foregroundMark x1="85027" y1="35714" x2="85570" y2="37037"/>
                        <a14:foregroundMark x1="85570" y1="37566" x2="87820" y2="29894"/>
                        <a14:foregroundMark x1="87820" y1="29365" x2="85958" y2="36508"/>
                        <a14:foregroundMark x1="86346" y1="39153" x2="88208" y2="28307"/>
                        <a14:foregroundMark x1="98573" y1="46825" x2="99069" y2="43386"/>
                        <a14:foregroundMark x1="96664" y1="60053" x2="98448" y2="47690"/>
                        <a14:foregroundMark x1="99069" y1="51587" x2="97615" y2="57913"/>
                        <a14:foregroundMark x1="96819" y1="61111" x2="98589" y2="50794"/>
                        <a14:foregroundMark x1="98935" y1="50794" x2="97920" y2="57987"/>
                        <a14:foregroundMark x1="99421" y1="51204" x2="99504" y2="50794"/>
                        <a14:foregroundMark x1="98038" y1="58015" x2="99201" y2="52287"/>
                        <a14:foregroundMark x1="81769" y1="93386" x2="83553" y2="82275"/>
                        <a14:foregroundMark x1="83553" y1="82011" x2="81458" y2="94444"/>
                        <a14:foregroundMark x1="82002" y1="92593" x2="83476" y2="83598"/>
                        <a14:foregroundMark x1="83476" y1="83333" x2="82234" y2="92857"/>
                        <a14:foregroundMark x1="82234" y1="92857" x2="83863" y2="81217"/>
                        <a14:foregroundMark x1="83863" y1="81481" x2="82002" y2="92593"/>
                        <a14:foregroundMark x1="81691" y1="95503" x2="83398" y2="87831"/>
                        <a14:foregroundMark x1="8534" y1="22222" x2="2982" y2="32022"/>
                        <a14:foregroundMark x1="45151" y1="47354" x2="45358" y2="47102"/>
                        <a14:foregroundMark x1="42281" y1="83862" x2="45257" y2="83486"/>
                        <a14:foregroundMark x1="2172" y1="29894" x2="4344" y2="24868"/>
                        <a14:foregroundMark x1="55780" y1="49735" x2="55857" y2="48677"/>
                        <a14:foregroundMark x1="55857" y1="52381" x2="56090" y2="54762"/>
                        <a14:foregroundMark x1="56090" y1="54497" x2="56323" y2="46032"/>
                        <a14:foregroundMark x1="55780" y1="47884" x2="55935" y2="51323"/>
                        <a14:foregroundMark x1="55935" y1="46825" x2="56400" y2="44180"/>
                        <a14:foregroundMark x1="98991" y1="47619" x2="99302" y2="48677"/>
                        <a14:foregroundMark x1="99457" y1="48413" x2="99457" y2="50265"/>
                        <a14:foregroundMark x1="99457" y1="45767" x2="99457" y2="48148"/>
                        <a14:foregroundMark x1="65012" y1="50794" x2="65012" y2="53704"/>
                        <a14:foregroundMark x1="64934" y1="48148" x2="64934" y2="49471"/>
                        <a14:foregroundMark x1="64779" y1="44974" x2="64779" y2="50265"/>
                        <a14:foregroundMark x1="64779" y1="49735" x2="64779" y2="54233"/>
                        <a14:foregroundMark x1="64779" y1="47619" x2="64779" y2="50794"/>
                        <a14:foregroundMark x1="64701" y1="46296" x2="64779" y2="53175"/>
                        <a14:foregroundMark x1="64779" y1="53704" x2="64779" y2="46561"/>
                        <a14:foregroundMark x1="64779" y1="46296" x2="64779" y2="52116"/>
                        <a14:foregroundMark x1="64934" y1="47090" x2="64934" y2="51852"/>
                        <a14:foregroundMark x1="64934" y1="47354" x2="64934" y2="52646"/>
                        <a14:foregroundMark x1="64934" y1="54233" x2="64934" y2="48413"/>
                        <a14:foregroundMark x1="64934" y1="54233" x2="64934" y2="47619"/>
                        <a14:foregroundMark x1="65012" y1="50265" x2="65167" y2="53968"/>
                        <a14:foregroundMark x1="64934" y1="45238" x2="65322" y2="50794"/>
                        <a14:foregroundMark x1="65089" y1="44974" x2="65400" y2="51852"/>
                        <a14:backgroundMark x1="23196" y1="93915" x2="34213" y2="93386"/>
                        <a14:backgroundMark x1="27618" y1="91534" x2="47491" y2="87235"/>
                        <a14:backgroundMark x1="48600" y1="87037" x2="49030" y2="87037"/>
                        <a14:backgroundMark x1="17378" y1="84392" x2="16835" y2="83862"/>
                        <a14:backgroundMark x1="21179" y1="82804" x2="21179" y2="82804"/>
                        <a14:backgroundMark x1="4422" y1="76455" x2="11482" y2="75661"/>
                        <a14:backgroundMark x1="11482" y1="75397" x2="11947" y2="74603"/>
                        <a14:backgroundMark x1="1716" y1="33755" x2="2405" y2="52381"/>
                        <a14:backgroundMark x1="1319" y1="23016" x2="1702" y2="33368"/>
                        <a14:backgroundMark x1="48318" y1="85714" x2="48642" y2="85714"/>
                        <a14:backgroundMark x1="47469" y1="85714" x2="47775" y2="85714"/>
                        <a14:backgroundMark x1="56245" y1="39418" x2="56090" y2="40212"/>
                        <a14:backgroundMark x1="55427" y1="55489" x2="55392" y2="56614"/>
                        <a14:backgroundMark x1="55531" y1="52193" x2="55513" y2="52758"/>
                        <a14:backgroundMark x1="55857" y1="41799" x2="55664" y2="47944"/>
                        <a14:backgroundMark x1="80372" y1="63228" x2="80295" y2="64550"/>
                        <a14:backgroundMark x1="82002" y1="50529" x2="82002" y2="49735"/>
                        <a14:backgroundMark x1="88984" y1="73545" x2="90380" y2="65608"/>
                        <a14:backgroundMark x1="96819" y1="61640" x2="97905" y2="61905"/>
                        <a14:backgroundMark x1="99457" y1="55026" x2="99457" y2="51587"/>
                        <a14:backgroundMark x1="99767" y1="50265" x2="99767" y2="50794"/>
                        <a14:backgroundMark x1="48487" y1="50529" x2="48410" y2="37831"/>
                        <a14:backgroundMark x1="47013" y1="45503" x2="46936" y2="52646"/>
                        <a14:backgroundMark x1="46548" y1="57937" x2="46548" y2="45503"/>
                        <a14:backgroundMark x1="46548" y1="54233" x2="46315" y2="59524"/>
                        <a14:backgroundMark x1="46393" y1="45767" x2="46548" y2="42593"/>
                        <a14:backgroundMark x1="46936" y1="47090" x2="45462" y2="47619"/>
                        <a14:backgroundMark x1="46936" y1="44180" x2="46082" y2="44974"/>
                        <a14:backgroundMark x1="46625" y1="46561" x2="45306" y2="41270"/>
                        <a14:backgroundMark x1="45694" y1="78571" x2="47013" y2="82011"/>
                        <a14:backgroundMark x1="47013" y1="81746" x2="47789" y2="83862"/>
                        <a14:backgroundMark x1="46625" y1="82275" x2="46315" y2="76190"/>
                        <a14:backgroundMark x1="46936" y1="83069" x2="48798" y2="85979"/>
                        <a14:backgroundMark x1="48798" y1="85450" x2="50737" y2="86243"/>
                        <a14:backgroundMark x1="45617" y1="59524" x2="45617" y2="59524"/>
                        <a14:backgroundMark x1="46005" y1="58201" x2="46005" y2="63757"/>
                        <a14:backgroundMark x1="66020" y1="66667" x2="65787" y2="75926"/>
                        <a14:backgroundMark x1="65710" y1="73016" x2="65710" y2="65608"/>
                        <a14:backgroundMark x1="65710" y1="65079" x2="65787" y2="80952"/>
                        <a14:backgroundMark x1="66020" y1="80952" x2="66563" y2="57407"/>
                        <a14:backgroundMark x1="47013" y1="46561" x2="47013" y2="41005"/>
                        <a14:backgroundMark x1="47013" y1="41270" x2="47013" y2="46561"/>
                        <a14:backgroundMark x1="47401" y1="47354" x2="46858" y2="52381"/>
                        <a14:backgroundMark x1="46858" y1="52116" x2="45927" y2="53704"/>
                        <a14:backgroundMark x1="66230" y1="44380" x2="66563" y2="37831"/>
                        <a14:backgroundMark x1="65555" y1="57672" x2="65730" y2="54233"/>
                        <a14:backgroundMark x1="66563" y1="37566" x2="67106" y2="78307"/>
                      </a14:backgroundRemoval>
                    </a14:imgEffect>
                  </a14:imgLayer>
                </a14:imgProps>
              </a:ext>
            </a:extLst>
          </a:blip>
          <a:srcRect l="46412" t="31625" r="33703" b="15623"/>
          <a:stretch/>
        </p:blipFill>
        <p:spPr>
          <a:xfrm>
            <a:off x="3234760" y="4225874"/>
            <a:ext cx="620943" cy="483053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71566EDE-C668-8646-B9CB-A2DD1E02F8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5503" l="1939" r="99535">
                        <a14:foregroundMark x1="3251" y1="52019" x2="4422" y2="69048"/>
                        <a14:foregroundMark x1="4422" y1="69048" x2="11016" y2="71693"/>
                        <a14:foregroundMark x1="59503" y1="41270" x2="59736" y2="44974"/>
                        <a14:foregroundMark x1="57331" y1="52646" x2="62839" y2="37037"/>
                        <a14:foregroundMark x1="61676" y1="34127" x2="57050" y2="46064"/>
                        <a14:foregroundMark x1="57120" y1="43823" x2="61831" y2="34921"/>
                        <a14:foregroundMark x1="61210" y1="34656" x2="56400" y2="39683"/>
                        <a14:foregroundMark x1="56633" y1="39683" x2="59814" y2="34656"/>
                        <a14:foregroundMark x1="63460" y1="40741" x2="65555" y2="55556"/>
                        <a14:foregroundMark x1="65167" y1="47884" x2="65167" y2="53704"/>
                        <a14:foregroundMark x1="65167" y1="55026" x2="65710" y2="45767"/>
                        <a14:foregroundMark x1="62607" y1="64550" x2="64236" y2="60847"/>
                        <a14:foregroundMark x1="56932" y1="49819" x2="58728" y2="38624"/>
                        <a14:foregroundMark x1="49375" y1="81793" x2="53142" y2="82011"/>
                        <a14:foregroundMark x1="53064" y1="82804" x2="55159" y2="72487"/>
                        <a14:foregroundMark x1="54926" y1="76720" x2="55469" y2="63228"/>
                        <a14:foregroundMark x1="55469" y1="62963" x2="55469" y2="72487"/>
                        <a14:foregroundMark x1="71606" y1="66402" x2="69511" y2="70635"/>
                        <a14:foregroundMark x1="67029" y1="74868" x2="72692" y2="58995"/>
                        <a14:foregroundMark x1="71683" y1="58730" x2="68891" y2="58466"/>
                        <a14:foregroundMark x1="68891" y1="58201" x2="72149" y2="57672"/>
                        <a14:foregroundMark x1="68968" y1="87566" x2="74709" y2="82275"/>
                        <a14:foregroundMark x1="73778" y1="82011" x2="68425" y2="87566"/>
                        <a14:foregroundMark x1="79674" y1="74339" x2="78588" y2="79101"/>
                        <a14:foregroundMark x1="86036" y1="55291" x2="88285" y2="59524"/>
                        <a14:foregroundMark x1="83398" y1="17460" x2="81226" y2="18783"/>
                        <a14:foregroundMark x1="94957" y1="37302" x2="95035" y2="47884"/>
                        <a14:foregroundMark x1="94725" y1="45503" x2="96897" y2="55556"/>
                        <a14:foregroundMark x1="93561" y1="63492" x2="92708" y2="63757"/>
                        <a14:foregroundMark x1="92630" y1="64550" x2="96199" y2="71693"/>
                        <a14:foregroundMark x1="95345" y1="89683" x2="98138" y2="80688"/>
                        <a14:foregroundMark x1="98138" y1="80423" x2="96897" y2="86508"/>
                        <a14:foregroundMark x1="67106" y1="88624" x2="68658" y2="80952"/>
                        <a14:foregroundMark x1="96354" y1="90476" x2="99069" y2="78042"/>
                        <a14:foregroundMark x1="85027" y1="35714" x2="85570" y2="37037"/>
                        <a14:foregroundMark x1="85570" y1="37566" x2="87820" y2="29894"/>
                        <a14:foregroundMark x1="87820" y1="29365" x2="85958" y2="36508"/>
                        <a14:foregroundMark x1="86346" y1="39153" x2="88208" y2="28307"/>
                        <a14:foregroundMark x1="98573" y1="46825" x2="99069" y2="43386"/>
                        <a14:foregroundMark x1="96664" y1="60053" x2="98448" y2="47690"/>
                        <a14:foregroundMark x1="99069" y1="51587" x2="97615" y2="57913"/>
                        <a14:foregroundMark x1="96819" y1="61111" x2="98589" y2="50794"/>
                        <a14:foregroundMark x1="98935" y1="50794" x2="97920" y2="57987"/>
                        <a14:foregroundMark x1="99421" y1="51204" x2="99504" y2="50794"/>
                        <a14:foregroundMark x1="98038" y1="58015" x2="99201" y2="52287"/>
                        <a14:foregroundMark x1="81769" y1="93386" x2="83553" y2="82275"/>
                        <a14:foregroundMark x1="83553" y1="82011" x2="81458" y2="94444"/>
                        <a14:foregroundMark x1="82002" y1="92593" x2="83476" y2="83598"/>
                        <a14:foregroundMark x1="83476" y1="83333" x2="82234" y2="92857"/>
                        <a14:foregroundMark x1="82234" y1="92857" x2="83863" y2="81217"/>
                        <a14:foregroundMark x1="83863" y1="81481" x2="82002" y2="92593"/>
                        <a14:foregroundMark x1="81691" y1="95503" x2="83398" y2="87831"/>
                        <a14:foregroundMark x1="8534" y1="22222" x2="2982" y2="32022"/>
                        <a14:foregroundMark x1="45151" y1="47354" x2="47324" y2="44709"/>
                        <a14:foregroundMark x1="47324" y1="44444" x2="46858" y2="53704"/>
                        <a14:foregroundMark x1="46858" y1="52910" x2="45849" y2="56878"/>
                        <a14:foregroundMark x1="42281" y1="83862" x2="45257" y2="83486"/>
                        <a14:foregroundMark x1="2172" y1="29894" x2="4344" y2="24868"/>
                        <a14:foregroundMark x1="45539" y1="82540" x2="48099" y2="82275"/>
                        <a14:foregroundMark x1="48022" y1="84392" x2="48565" y2="84392"/>
                        <a14:foregroundMark x1="48875" y1="84127" x2="49185" y2="84392"/>
                        <a14:foregroundMark x1="55780" y1="49735" x2="55857" y2="48677"/>
                        <a14:foregroundMark x1="55857" y1="52381" x2="56090" y2="54762"/>
                        <a14:foregroundMark x1="56090" y1="54497" x2="56323" y2="46032"/>
                        <a14:foregroundMark x1="55780" y1="47884" x2="55935" y2="51323"/>
                        <a14:foregroundMark x1="55935" y1="46825" x2="56400" y2="44180"/>
                        <a14:foregroundMark x1="64934" y1="48413" x2="64934" y2="51323"/>
                        <a14:foregroundMark x1="98991" y1="47619" x2="99302" y2="48677"/>
                        <a14:foregroundMark x1="99457" y1="48413" x2="99457" y2="50265"/>
                        <a14:foregroundMark x1="99457" y1="45767" x2="99457" y2="48148"/>
                        <a14:backgroundMark x1="23196" y1="93915" x2="34213" y2="93386"/>
                        <a14:backgroundMark x1="27618" y1="91534" x2="47491" y2="87235"/>
                        <a14:backgroundMark x1="48600" y1="87037" x2="49030" y2="87037"/>
                        <a14:backgroundMark x1="17378" y1="84392" x2="16835" y2="83862"/>
                        <a14:backgroundMark x1="21179" y1="82804" x2="21179" y2="82804"/>
                        <a14:backgroundMark x1="4422" y1="76455" x2="11482" y2="75661"/>
                        <a14:backgroundMark x1="11482" y1="75397" x2="11947" y2="74603"/>
                        <a14:backgroundMark x1="1716" y1="33755" x2="2405" y2="52381"/>
                        <a14:backgroundMark x1="1319" y1="23016" x2="1702" y2="33368"/>
                        <a14:backgroundMark x1="48318" y1="85714" x2="48642" y2="85714"/>
                        <a14:backgroundMark x1="47469" y1="85714" x2="47775" y2="85714"/>
                        <a14:backgroundMark x1="56245" y1="39418" x2="56090" y2="40212"/>
                        <a14:backgroundMark x1="55427" y1="55489" x2="55392" y2="56614"/>
                        <a14:backgroundMark x1="55531" y1="52193" x2="55513" y2="52758"/>
                        <a14:backgroundMark x1="55857" y1="41799" x2="55664" y2="47944"/>
                        <a14:backgroundMark x1="80372" y1="63228" x2="80295" y2="64550"/>
                        <a14:backgroundMark x1="82002" y1="50529" x2="82002" y2="49735"/>
                        <a14:backgroundMark x1="88984" y1="73545" x2="90380" y2="65608"/>
                        <a14:backgroundMark x1="96819" y1="61640" x2="97905" y2="61905"/>
                        <a14:backgroundMark x1="99457" y1="55026" x2="99457" y2="51587"/>
                        <a14:backgroundMark x1="99767" y1="50265" x2="99767" y2="50794"/>
                      </a14:backgroundRemoval>
                    </a14:imgEffect>
                  </a14:imgLayer>
                </a14:imgProps>
              </a:ext>
            </a:extLst>
          </a:blip>
          <a:srcRect l="1" r="48164"/>
          <a:stretch/>
        </p:blipFill>
        <p:spPr>
          <a:xfrm>
            <a:off x="1794431" y="3935872"/>
            <a:ext cx="1618634" cy="915717"/>
          </a:xfrm>
          <a:prstGeom prst="rect">
            <a:avLst/>
          </a:prstGeom>
        </p:spPr>
      </p:pic>
      <p:sp>
        <p:nvSpPr>
          <p:cNvPr id="20" name="Rektangel 19">
            <a:extLst>
              <a:ext uri="{FF2B5EF4-FFF2-40B4-BE49-F238E27FC236}">
                <a16:creationId xmlns:a16="http://schemas.microsoft.com/office/drawing/2014/main" id="{23368A29-7039-184F-8539-4E719D59BB05}"/>
              </a:ext>
            </a:extLst>
          </p:cNvPr>
          <p:cNvSpPr/>
          <p:nvPr/>
        </p:nvSpPr>
        <p:spPr>
          <a:xfrm>
            <a:off x="5253758" y="3926431"/>
            <a:ext cx="377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6 tiokronor – 4 tiokronor = 2 tiokronor.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917454D2-2A5E-6D4D-B60E-20A41E835331}"/>
              </a:ext>
            </a:extLst>
          </p:cNvPr>
          <p:cNvSpPr/>
          <p:nvPr/>
        </p:nvSpPr>
        <p:spPr>
          <a:xfrm>
            <a:off x="5253758" y="4438461"/>
            <a:ext cx="377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Till sist subtraherar vi hundralapparna.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0EF79490-95BD-6C46-BE28-19A18A33E850}"/>
              </a:ext>
            </a:extLst>
          </p:cNvPr>
          <p:cNvSpPr/>
          <p:nvPr/>
        </p:nvSpPr>
        <p:spPr>
          <a:xfrm>
            <a:off x="5313826" y="4813676"/>
            <a:ext cx="3652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4 hundra kronor – 1 hundra kronor  = 3 hundra kronor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66256AB2-561B-6148-98CC-1568C80AF6DD}"/>
              </a:ext>
            </a:extLst>
          </p:cNvPr>
          <p:cNvSpPr/>
          <p:nvPr/>
        </p:nvSpPr>
        <p:spPr>
          <a:xfrm>
            <a:off x="4012531" y="330145"/>
            <a:ext cx="14302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effectLst/>
                <a:latin typeface="+mj-lt"/>
              </a:rPr>
              <a:t>Subtraktion</a:t>
            </a:r>
          </a:p>
        </p:txBody>
      </p:sp>
    </p:spTree>
    <p:extLst>
      <p:ext uri="{BB962C8B-B14F-4D97-AF65-F5344CB8AC3E}">
        <p14:creationId xmlns:p14="http://schemas.microsoft.com/office/powerpoint/2010/main" val="31230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1" grpId="0"/>
      <p:bldP spid="17" grpId="0"/>
      <p:bldP spid="4" grpId="0" animBg="1"/>
      <p:bldP spid="13" grpId="0"/>
      <p:bldP spid="14" grpId="0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>
            <a:extLst>
              <a:ext uri="{FF2B5EF4-FFF2-40B4-BE49-F238E27FC236}">
                <a16:creationId xmlns:a16="http://schemas.microsoft.com/office/drawing/2014/main" id="{8628363B-9925-8549-87B2-446DF60B3AED}"/>
              </a:ext>
            </a:extLst>
          </p:cNvPr>
          <p:cNvSpPr/>
          <p:nvPr/>
        </p:nvSpPr>
        <p:spPr>
          <a:xfrm>
            <a:off x="3114846" y="149502"/>
            <a:ext cx="20522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>
                <a:solidFill>
                  <a:srgbClr val="9E2903"/>
                </a:solidFill>
              </a:rPr>
              <a:t>472 – 145  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18551A9F-A925-9744-A31F-B2351697681E}"/>
              </a:ext>
            </a:extLst>
          </p:cNvPr>
          <p:cNvSpPr/>
          <p:nvPr/>
        </p:nvSpPr>
        <p:spPr>
          <a:xfrm>
            <a:off x="1649313" y="2288549"/>
            <a:ext cx="2052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4  7  2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AB01910E-44E9-9C42-8923-913031C50E1E}"/>
              </a:ext>
            </a:extLst>
          </p:cNvPr>
          <p:cNvSpPr/>
          <p:nvPr/>
        </p:nvSpPr>
        <p:spPr>
          <a:xfrm>
            <a:off x="1339278" y="2778824"/>
            <a:ext cx="25030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b="1" dirty="0"/>
              <a:t>–</a:t>
            </a:r>
            <a:r>
              <a:rPr lang="sv-SE" sz="4000" dirty="0"/>
              <a:t> 1  4  5</a:t>
            </a:r>
          </a:p>
        </p:txBody>
      </p:sp>
      <p:cxnSp>
        <p:nvCxnSpPr>
          <p:cNvPr id="6" name="Rak 5">
            <a:extLst>
              <a:ext uri="{FF2B5EF4-FFF2-40B4-BE49-F238E27FC236}">
                <a16:creationId xmlns:a16="http://schemas.microsoft.com/office/drawing/2014/main" id="{4C18AF81-4A90-F94B-A9E5-82E419410368}"/>
              </a:ext>
            </a:extLst>
          </p:cNvPr>
          <p:cNvCxnSpPr>
            <a:cxnSpLocks/>
          </p:cNvCxnSpPr>
          <p:nvPr/>
        </p:nvCxnSpPr>
        <p:spPr>
          <a:xfrm>
            <a:off x="1518023" y="3413954"/>
            <a:ext cx="15576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Rektangel 23">
            <a:extLst>
              <a:ext uri="{FF2B5EF4-FFF2-40B4-BE49-F238E27FC236}">
                <a16:creationId xmlns:a16="http://schemas.microsoft.com/office/drawing/2014/main" id="{B7E48AE1-A084-8844-BB88-33E17C01D39A}"/>
              </a:ext>
            </a:extLst>
          </p:cNvPr>
          <p:cNvSpPr/>
          <p:nvPr/>
        </p:nvSpPr>
        <p:spPr>
          <a:xfrm>
            <a:off x="3891230" y="1745326"/>
            <a:ext cx="3662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Subtrahera först entalen.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7F08F1CA-51FC-FA4B-916E-8E444FA103F3}"/>
              </a:ext>
            </a:extLst>
          </p:cNvPr>
          <p:cNvSpPr/>
          <p:nvPr/>
        </p:nvSpPr>
        <p:spPr>
          <a:xfrm>
            <a:off x="3884486" y="2581179"/>
            <a:ext cx="44442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>
                <a:solidFill>
                  <a:srgbClr val="C00000"/>
                </a:solidFill>
              </a:rPr>
              <a:t>Växla ner </a:t>
            </a:r>
            <a:r>
              <a:rPr lang="sv-SE" dirty="0"/>
              <a:t>1 tiotal till 10 ental. 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60A5B5EA-8F88-DE48-B5BF-7C31987050B5}"/>
              </a:ext>
            </a:extLst>
          </p:cNvPr>
          <p:cNvSpPr/>
          <p:nvPr/>
        </p:nvSpPr>
        <p:spPr>
          <a:xfrm>
            <a:off x="3891350" y="2931384"/>
            <a:ext cx="43687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Stryk över tiotals-7:an och skriv de 10 entalen ovanför entals-2:an. </a:t>
            </a:r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175248AC-13E3-444C-A4C3-BD3A3EABF64A}"/>
              </a:ext>
            </a:extLst>
          </p:cNvPr>
          <p:cNvSpPr/>
          <p:nvPr/>
        </p:nvSpPr>
        <p:spPr>
          <a:xfrm>
            <a:off x="2612207" y="2352107"/>
            <a:ext cx="418283" cy="104235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DC246AC7-2281-2B45-B529-E2D276655C2C}"/>
              </a:ext>
            </a:extLst>
          </p:cNvPr>
          <p:cNvSpPr/>
          <p:nvPr/>
        </p:nvSpPr>
        <p:spPr>
          <a:xfrm>
            <a:off x="3849079" y="3414938"/>
            <a:ext cx="44796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  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D3185AD9-190F-9648-9B8B-E2C37B724BB0}"/>
              </a:ext>
            </a:extLst>
          </p:cNvPr>
          <p:cNvGrpSpPr/>
          <p:nvPr/>
        </p:nvGrpSpPr>
        <p:grpSpPr>
          <a:xfrm>
            <a:off x="2612260" y="1888072"/>
            <a:ext cx="502586" cy="461665"/>
            <a:chOff x="3541329" y="2386347"/>
            <a:chExt cx="502586" cy="461665"/>
          </a:xfrm>
        </p:grpSpPr>
        <p:cxnSp>
          <p:nvCxnSpPr>
            <p:cNvPr id="34" name="Rak 33">
              <a:extLst>
                <a:ext uri="{FF2B5EF4-FFF2-40B4-BE49-F238E27FC236}">
                  <a16:creationId xmlns:a16="http://schemas.microsoft.com/office/drawing/2014/main" id="{417564FC-ED00-994C-9473-0AABF90D7BBC}"/>
                </a:ext>
              </a:extLst>
            </p:cNvPr>
            <p:cNvCxnSpPr>
              <a:cxnSpLocks/>
            </p:cNvCxnSpPr>
            <p:nvPr/>
          </p:nvCxnSpPr>
          <p:spPr>
            <a:xfrm>
              <a:off x="3635640" y="2777987"/>
              <a:ext cx="27834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8FC6220E-DA69-224F-9066-B66BF6A239F0}"/>
                </a:ext>
              </a:extLst>
            </p:cNvPr>
            <p:cNvSpPr/>
            <p:nvPr/>
          </p:nvSpPr>
          <p:spPr>
            <a:xfrm>
              <a:off x="3541329" y="2386347"/>
              <a:ext cx="5025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/>
                <a:t>10</a:t>
              </a:r>
            </a:p>
          </p:txBody>
        </p:sp>
      </p:grpSp>
      <p:sp>
        <p:nvSpPr>
          <p:cNvPr id="37" name="Rektangel 36">
            <a:extLst>
              <a:ext uri="{FF2B5EF4-FFF2-40B4-BE49-F238E27FC236}">
                <a16:creationId xmlns:a16="http://schemas.microsoft.com/office/drawing/2014/main" id="{DDFDE46F-0B31-C94E-B0AB-66B9D07A72FD}"/>
              </a:ext>
            </a:extLst>
          </p:cNvPr>
          <p:cNvSpPr/>
          <p:nvPr/>
        </p:nvSpPr>
        <p:spPr>
          <a:xfrm>
            <a:off x="3891229" y="3507271"/>
            <a:ext cx="4097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Nu har du 12 ental i den övre termen:   </a:t>
            </a:r>
          </a:p>
        </p:txBody>
      </p:sp>
      <p:sp>
        <p:nvSpPr>
          <p:cNvPr id="39" name="Ellips 38">
            <a:extLst>
              <a:ext uri="{FF2B5EF4-FFF2-40B4-BE49-F238E27FC236}">
                <a16:creationId xmlns:a16="http://schemas.microsoft.com/office/drawing/2014/main" id="{B0C2CAF3-0600-8043-B5D4-2AA730E8763F}"/>
              </a:ext>
            </a:extLst>
          </p:cNvPr>
          <p:cNvSpPr/>
          <p:nvPr/>
        </p:nvSpPr>
        <p:spPr>
          <a:xfrm>
            <a:off x="2118574" y="2288548"/>
            <a:ext cx="466806" cy="1091795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559062A9-93B4-2747-B3C1-9A8828CC638A}"/>
              </a:ext>
            </a:extLst>
          </p:cNvPr>
          <p:cNvSpPr/>
          <p:nvPr/>
        </p:nvSpPr>
        <p:spPr>
          <a:xfrm>
            <a:off x="7463271" y="3502750"/>
            <a:ext cx="13905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12 – 5 = 7   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F7F924B3-AF6F-1C47-8D7E-15C9F97FAD57}"/>
              </a:ext>
            </a:extLst>
          </p:cNvPr>
          <p:cNvSpPr/>
          <p:nvPr/>
        </p:nvSpPr>
        <p:spPr>
          <a:xfrm>
            <a:off x="2138764" y="3313937"/>
            <a:ext cx="418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2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2885F010-3E36-BE42-A015-29B6B849F61C}"/>
              </a:ext>
            </a:extLst>
          </p:cNvPr>
          <p:cNvSpPr/>
          <p:nvPr/>
        </p:nvSpPr>
        <p:spPr>
          <a:xfrm>
            <a:off x="3891229" y="4032470"/>
            <a:ext cx="4097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Fortsätt med tiotalen.    </a:t>
            </a:r>
          </a:p>
        </p:txBody>
      </p:sp>
      <p:sp>
        <p:nvSpPr>
          <p:cNvPr id="43" name="Ellips 42">
            <a:extLst>
              <a:ext uri="{FF2B5EF4-FFF2-40B4-BE49-F238E27FC236}">
                <a16:creationId xmlns:a16="http://schemas.microsoft.com/office/drawing/2014/main" id="{8BAD4A9A-6C81-AE48-B540-CDD31F1CB921}"/>
              </a:ext>
            </a:extLst>
          </p:cNvPr>
          <p:cNvSpPr/>
          <p:nvPr/>
        </p:nvSpPr>
        <p:spPr>
          <a:xfrm>
            <a:off x="1674802" y="2338340"/>
            <a:ext cx="418283" cy="104235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E64415F8-7D8A-C34E-A68F-191E8BB1D220}"/>
              </a:ext>
            </a:extLst>
          </p:cNvPr>
          <p:cNvSpPr/>
          <p:nvPr/>
        </p:nvSpPr>
        <p:spPr>
          <a:xfrm>
            <a:off x="1678174" y="3318223"/>
            <a:ext cx="418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3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8C812414-B14B-C249-9A25-617B784115E0}"/>
              </a:ext>
            </a:extLst>
          </p:cNvPr>
          <p:cNvSpPr/>
          <p:nvPr/>
        </p:nvSpPr>
        <p:spPr>
          <a:xfrm>
            <a:off x="2002699" y="670510"/>
            <a:ext cx="3662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skriver termerna under varandra. </a:t>
            </a: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D9A824E8-F7FB-D541-8E8F-0BD6A632422C}"/>
              </a:ext>
            </a:extLst>
          </p:cNvPr>
          <p:cNvSpPr/>
          <p:nvPr/>
        </p:nvSpPr>
        <p:spPr>
          <a:xfrm>
            <a:off x="1564170" y="1046995"/>
            <a:ext cx="5242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err="1"/>
              <a:t>Entalsiffror</a:t>
            </a:r>
            <a:r>
              <a:rPr lang="sv-SE" dirty="0"/>
              <a:t> rakt under entalssiffror, tiotalssiffror rakt under tiotalssiffror och så vidare. </a:t>
            </a:r>
          </a:p>
        </p:txBody>
      </p:sp>
      <p:cxnSp>
        <p:nvCxnSpPr>
          <p:cNvPr id="27" name="Rak 26">
            <a:extLst>
              <a:ext uri="{FF2B5EF4-FFF2-40B4-BE49-F238E27FC236}">
                <a16:creationId xmlns:a16="http://schemas.microsoft.com/office/drawing/2014/main" id="{83A38C58-684C-6847-BD0C-9029688201F3}"/>
              </a:ext>
            </a:extLst>
          </p:cNvPr>
          <p:cNvCxnSpPr>
            <a:cxnSpLocks/>
          </p:cNvCxnSpPr>
          <p:nvPr/>
        </p:nvCxnSpPr>
        <p:spPr>
          <a:xfrm flipV="1">
            <a:off x="2240613" y="2515450"/>
            <a:ext cx="266358" cy="2309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Rektangel 28">
            <a:extLst>
              <a:ext uri="{FF2B5EF4-FFF2-40B4-BE49-F238E27FC236}">
                <a16:creationId xmlns:a16="http://schemas.microsoft.com/office/drawing/2014/main" id="{64AE4B47-0D5B-474D-AEFE-0C38EF7E8795}"/>
              </a:ext>
            </a:extLst>
          </p:cNvPr>
          <p:cNvSpPr/>
          <p:nvPr/>
        </p:nvSpPr>
        <p:spPr>
          <a:xfrm>
            <a:off x="3891229" y="2063251"/>
            <a:ext cx="5142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Du har 2 ental och ska ta bort 5 ental. Det går inte. 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2FC48D66-973F-224A-A7EE-7CC11C0038ED}"/>
              </a:ext>
            </a:extLst>
          </p:cNvPr>
          <p:cNvSpPr/>
          <p:nvPr/>
        </p:nvSpPr>
        <p:spPr>
          <a:xfrm>
            <a:off x="2627687" y="3314435"/>
            <a:ext cx="418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7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E9A431B5-802A-634B-8A3B-31E8E851420D}"/>
              </a:ext>
            </a:extLst>
          </p:cNvPr>
          <p:cNvSpPr/>
          <p:nvPr/>
        </p:nvSpPr>
        <p:spPr>
          <a:xfrm>
            <a:off x="3891229" y="4362356"/>
            <a:ext cx="38899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Du har 6 tiotal kvar i den övre termen:  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E65B32E3-6BAF-794A-B4E4-12ECD2E94819}"/>
              </a:ext>
            </a:extLst>
          </p:cNvPr>
          <p:cNvSpPr/>
          <p:nvPr/>
        </p:nvSpPr>
        <p:spPr>
          <a:xfrm>
            <a:off x="3924922" y="4880284"/>
            <a:ext cx="3245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Avsluta med hundratalen. 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F744907A-E9EB-E641-87F8-CF1CE10EC6AB}"/>
              </a:ext>
            </a:extLst>
          </p:cNvPr>
          <p:cNvSpPr/>
          <p:nvPr/>
        </p:nvSpPr>
        <p:spPr>
          <a:xfrm>
            <a:off x="7553402" y="4362356"/>
            <a:ext cx="13905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6 – 4 = 2   </a:t>
            </a:r>
          </a:p>
        </p:txBody>
      </p:sp>
    </p:spTree>
    <p:extLst>
      <p:ext uri="{BB962C8B-B14F-4D97-AF65-F5344CB8AC3E}">
        <p14:creationId xmlns:p14="http://schemas.microsoft.com/office/powerpoint/2010/main" val="391789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7" grpId="0"/>
      <p:bldP spid="23" grpId="0"/>
      <p:bldP spid="24" grpId="0"/>
      <p:bldP spid="25" grpId="0"/>
      <p:bldP spid="26" grpId="0"/>
      <p:bldP spid="14" grpId="0" animBg="1"/>
      <p:bldP spid="37" grpId="0"/>
      <p:bldP spid="39" grpId="0" animBg="1"/>
      <p:bldP spid="40" grpId="0"/>
      <p:bldP spid="41" grpId="0"/>
      <p:bldP spid="42" grpId="0"/>
      <p:bldP spid="43" grpId="0" animBg="1"/>
      <p:bldP spid="44" grpId="0"/>
      <p:bldP spid="45" grpId="0"/>
      <p:bldP spid="46" grpId="0"/>
      <p:bldP spid="29" grpId="0"/>
      <p:bldP spid="32" grpId="0"/>
      <p:bldP spid="33" grpId="0"/>
      <p:bldP spid="35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3690646" y="264786"/>
            <a:ext cx="1255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400" i="1" dirty="0">
              <a:solidFill>
                <a:srgbClr val="8E2503"/>
              </a:solidFill>
              <a:effectLst/>
              <a:latin typeface="+mj-lt"/>
            </a:endParaRPr>
          </a:p>
        </p:txBody>
      </p:sp>
      <p:graphicFrame>
        <p:nvGraphicFramePr>
          <p:cNvPr id="17" name="Tabell 16">
            <a:extLst>
              <a:ext uri="{FF2B5EF4-FFF2-40B4-BE49-F238E27FC236}">
                <a16:creationId xmlns:a16="http://schemas.microsoft.com/office/drawing/2014/main" id="{F6568C38-DE9E-E844-9896-A22D2EF1A745}"/>
              </a:ext>
            </a:extLst>
          </p:cNvPr>
          <p:cNvGraphicFramePr>
            <a:graphicFrameLocks noGrp="1"/>
          </p:cNvGraphicFramePr>
          <p:nvPr/>
        </p:nvGraphicFramePr>
        <p:xfrm>
          <a:off x="2463955" y="965559"/>
          <a:ext cx="1443202" cy="304800"/>
        </p:xfrm>
        <a:graphic>
          <a:graphicData uri="http://schemas.openxmlformats.org/drawingml/2006/table">
            <a:tbl>
              <a:tblPr/>
              <a:tblGrid>
                <a:gridCol w="1443202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000" b="1" dirty="0">
                          <a:effectLst/>
                          <a:latin typeface="+mn-lt"/>
                        </a:rPr>
                        <a:t>a)  75 – 49 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21" name="Rektangel 20">
            <a:extLst>
              <a:ext uri="{FF2B5EF4-FFF2-40B4-BE49-F238E27FC236}">
                <a16:creationId xmlns:a16="http://schemas.microsoft.com/office/drawing/2014/main" id="{79A6C564-D49A-C04C-91CD-C7C18F41901D}"/>
              </a:ext>
            </a:extLst>
          </p:cNvPr>
          <p:cNvSpPr/>
          <p:nvPr/>
        </p:nvSpPr>
        <p:spPr>
          <a:xfrm>
            <a:off x="3029533" y="2039842"/>
            <a:ext cx="1043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7 5</a:t>
            </a:r>
            <a:endParaRPr lang="sv-SE" sz="2400" dirty="0"/>
          </a:p>
        </p:txBody>
      </p:sp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2438FC7F-4377-5940-AE48-23748C0DB9FC}"/>
              </a:ext>
            </a:extLst>
          </p:cNvPr>
          <p:cNvGraphicFramePr>
            <a:graphicFrameLocks noGrp="1"/>
          </p:cNvGraphicFramePr>
          <p:nvPr/>
        </p:nvGraphicFramePr>
        <p:xfrm>
          <a:off x="5532407" y="949293"/>
          <a:ext cx="1971635" cy="304800"/>
        </p:xfrm>
        <a:graphic>
          <a:graphicData uri="http://schemas.openxmlformats.org/drawingml/2006/table">
            <a:tbl>
              <a:tblPr/>
              <a:tblGrid>
                <a:gridCol w="1971635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2000" b="1" dirty="0">
                          <a:effectLst/>
                          <a:latin typeface="+mn-lt"/>
                        </a:rPr>
                        <a:t>b)  526 – 43 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14" name="Rektangel 13">
            <a:extLst>
              <a:ext uri="{FF2B5EF4-FFF2-40B4-BE49-F238E27FC236}">
                <a16:creationId xmlns:a16="http://schemas.microsoft.com/office/drawing/2014/main" id="{F39CA89B-EB07-0840-829F-E213BD2E1627}"/>
              </a:ext>
            </a:extLst>
          </p:cNvPr>
          <p:cNvSpPr/>
          <p:nvPr/>
        </p:nvSpPr>
        <p:spPr>
          <a:xfrm>
            <a:off x="5220217" y="1848424"/>
            <a:ext cx="30714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5 ental – 9 ental går inte. Vi växlar ner ett tiotal till 10 ental.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23E90D13-4878-344C-811A-115BA1934117}"/>
              </a:ext>
            </a:extLst>
          </p:cNvPr>
          <p:cNvSpPr/>
          <p:nvPr/>
        </p:nvSpPr>
        <p:spPr>
          <a:xfrm>
            <a:off x="2641935" y="2279005"/>
            <a:ext cx="1658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–  </a:t>
            </a:r>
            <a:r>
              <a:rPr lang="sv-SE" sz="2400" dirty="0">
                <a:latin typeface="Bradley Hand" pitchFamily="2" charset="77"/>
              </a:rPr>
              <a:t> </a:t>
            </a:r>
            <a:r>
              <a:rPr lang="sv-SE" sz="2400" dirty="0"/>
              <a:t> </a:t>
            </a:r>
            <a:r>
              <a:rPr lang="sv-SE" sz="2400" dirty="0">
                <a:latin typeface="Bradley Hand" pitchFamily="2" charset="77"/>
              </a:rPr>
              <a:t>4 9</a:t>
            </a:r>
            <a:endParaRPr lang="sv-SE" sz="2400" dirty="0"/>
          </a:p>
        </p:txBody>
      </p:sp>
      <p:cxnSp>
        <p:nvCxnSpPr>
          <p:cNvPr id="18" name="Rak 17">
            <a:extLst>
              <a:ext uri="{FF2B5EF4-FFF2-40B4-BE49-F238E27FC236}">
                <a16:creationId xmlns:a16="http://schemas.microsoft.com/office/drawing/2014/main" id="{AF3AB43A-0643-5B4C-9647-B7371D0783E7}"/>
              </a:ext>
            </a:extLst>
          </p:cNvPr>
          <p:cNvCxnSpPr>
            <a:cxnSpLocks/>
          </p:cNvCxnSpPr>
          <p:nvPr/>
        </p:nvCxnSpPr>
        <p:spPr>
          <a:xfrm>
            <a:off x="2707173" y="2690157"/>
            <a:ext cx="85730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Grupp 4">
            <a:extLst>
              <a:ext uri="{FF2B5EF4-FFF2-40B4-BE49-F238E27FC236}">
                <a16:creationId xmlns:a16="http://schemas.microsoft.com/office/drawing/2014/main" id="{96CD5473-2F0B-914F-81F1-AB05F9359B01}"/>
              </a:ext>
            </a:extLst>
          </p:cNvPr>
          <p:cNvGrpSpPr/>
          <p:nvPr/>
        </p:nvGrpSpPr>
        <p:grpSpPr>
          <a:xfrm>
            <a:off x="3295463" y="1868272"/>
            <a:ext cx="538029" cy="369332"/>
            <a:chOff x="3033361" y="1861271"/>
            <a:chExt cx="538029" cy="369332"/>
          </a:xfrm>
        </p:grpSpPr>
        <p:cxnSp>
          <p:nvCxnSpPr>
            <p:cNvPr id="20" name="Rak 19">
              <a:extLst>
                <a:ext uri="{FF2B5EF4-FFF2-40B4-BE49-F238E27FC236}">
                  <a16:creationId xmlns:a16="http://schemas.microsoft.com/office/drawing/2014/main" id="{CE2E2DF7-69F3-8844-9F2C-5AE0D7D97214}"/>
                </a:ext>
              </a:extLst>
            </p:cNvPr>
            <p:cNvCxnSpPr>
              <a:cxnSpLocks/>
            </p:cNvCxnSpPr>
            <p:nvPr/>
          </p:nvCxnSpPr>
          <p:spPr>
            <a:xfrm>
              <a:off x="3128922" y="2136455"/>
              <a:ext cx="20107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ED1B3A60-EC42-3E43-8DD0-9B4E7663EA54}"/>
                </a:ext>
              </a:extLst>
            </p:cNvPr>
            <p:cNvSpPr/>
            <p:nvPr/>
          </p:nvSpPr>
          <p:spPr>
            <a:xfrm>
              <a:off x="3033361" y="1861271"/>
              <a:ext cx="5380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10</a:t>
              </a:r>
            </a:p>
          </p:txBody>
        </p:sp>
      </p:grpSp>
      <p:sp>
        <p:nvSpPr>
          <p:cNvPr id="24" name="Rektangel 23">
            <a:extLst>
              <a:ext uri="{FF2B5EF4-FFF2-40B4-BE49-F238E27FC236}">
                <a16:creationId xmlns:a16="http://schemas.microsoft.com/office/drawing/2014/main" id="{F0EF544A-D4E4-C64E-BD39-A2362D5859F6}"/>
              </a:ext>
            </a:extLst>
          </p:cNvPr>
          <p:cNvSpPr/>
          <p:nvPr/>
        </p:nvSpPr>
        <p:spPr>
          <a:xfrm>
            <a:off x="2981182" y="2631282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5978ED95-5FDA-D241-860F-D0AD86D6174D}"/>
              </a:ext>
            </a:extLst>
          </p:cNvPr>
          <p:cNvSpPr/>
          <p:nvPr/>
        </p:nvSpPr>
        <p:spPr>
          <a:xfrm>
            <a:off x="2151505" y="1860174"/>
            <a:ext cx="493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3F8A6CE5-959A-9E4E-880A-91A0990819A9}"/>
              </a:ext>
            </a:extLst>
          </p:cNvPr>
          <p:cNvSpPr/>
          <p:nvPr/>
        </p:nvSpPr>
        <p:spPr>
          <a:xfrm>
            <a:off x="2148133" y="4429134"/>
            <a:ext cx="493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0832BEB4-E18B-EF41-AFC3-E5D4AAEC183F}"/>
              </a:ext>
            </a:extLst>
          </p:cNvPr>
          <p:cNvSpPr/>
          <p:nvPr/>
        </p:nvSpPr>
        <p:spPr>
          <a:xfrm>
            <a:off x="5220217" y="2442213"/>
            <a:ext cx="30714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Nu har du 15 ental i den övre termen: 15 – 9 = 6 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98DA15E1-54C1-3D4C-8812-13D82C055C92}"/>
              </a:ext>
            </a:extLst>
          </p:cNvPr>
          <p:cNvSpPr/>
          <p:nvPr/>
        </p:nvSpPr>
        <p:spPr>
          <a:xfrm>
            <a:off x="5220217" y="3099589"/>
            <a:ext cx="30714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Du har 6 tiotal kvar i den övre termen: 6 – 4 = 2 </a:t>
            </a:r>
          </a:p>
        </p:txBody>
      </p:sp>
      <p:cxnSp>
        <p:nvCxnSpPr>
          <p:cNvPr id="43" name="Rak 42">
            <a:extLst>
              <a:ext uri="{FF2B5EF4-FFF2-40B4-BE49-F238E27FC236}">
                <a16:creationId xmlns:a16="http://schemas.microsoft.com/office/drawing/2014/main" id="{3D6F287F-4BF8-4943-816F-4FD527E71464}"/>
              </a:ext>
            </a:extLst>
          </p:cNvPr>
          <p:cNvCxnSpPr>
            <a:cxnSpLocks/>
          </p:cNvCxnSpPr>
          <p:nvPr/>
        </p:nvCxnSpPr>
        <p:spPr>
          <a:xfrm flipV="1">
            <a:off x="3115661" y="2214653"/>
            <a:ext cx="212104" cy="8423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Rektangel 43">
            <a:extLst>
              <a:ext uri="{FF2B5EF4-FFF2-40B4-BE49-F238E27FC236}">
                <a16:creationId xmlns:a16="http://schemas.microsoft.com/office/drawing/2014/main" id="{40E4654A-0720-4C41-897A-2199CA270258}"/>
              </a:ext>
            </a:extLst>
          </p:cNvPr>
          <p:cNvSpPr/>
          <p:nvPr/>
        </p:nvSpPr>
        <p:spPr>
          <a:xfrm>
            <a:off x="3216101" y="2631342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6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B2E82AC0-AA88-2A40-8494-E3A513B4FE62}"/>
              </a:ext>
            </a:extLst>
          </p:cNvPr>
          <p:cNvSpPr/>
          <p:nvPr/>
        </p:nvSpPr>
        <p:spPr>
          <a:xfrm>
            <a:off x="2776946" y="4599296"/>
            <a:ext cx="1043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5 2 6</a:t>
            </a:r>
            <a:endParaRPr lang="sv-SE" sz="2400" dirty="0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AA7A9185-A64A-DF4F-A29F-ABA75B01946B}"/>
              </a:ext>
            </a:extLst>
          </p:cNvPr>
          <p:cNvSpPr/>
          <p:nvPr/>
        </p:nvSpPr>
        <p:spPr>
          <a:xfrm>
            <a:off x="5220217" y="4379666"/>
            <a:ext cx="86545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6 – 3 = 3 </a:t>
            </a: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FE6893BA-0E68-7341-8A27-2EDF506ED2B4}"/>
              </a:ext>
            </a:extLst>
          </p:cNvPr>
          <p:cNvSpPr/>
          <p:nvPr/>
        </p:nvSpPr>
        <p:spPr>
          <a:xfrm>
            <a:off x="2575818" y="4864707"/>
            <a:ext cx="1658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–    </a:t>
            </a:r>
            <a:r>
              <a:rPr lang="sv-SE" sz="2400" dirty="0">
                <a:latin typeface="Bradley Hand" pitchFamily="2" charset="77"/>
              </a:rPr>
              <a:t> </a:t>
            </a:r>
            <a:r>
              <a:rPr lang="sv-SE" sz="2400" dirty="0"/>
              <a:t> </a:t>
            </a:r>
            <a:r>
              <a:rPr lang="sv-SE" sz="2400" dirty="0">
                <a:latin typeface="Bradley Hand" pitchFamily="2" charset="77"/>
              </a:rPr>
              <a:t>4 3</a:t>
            </a:r>
            <a:endParaRPr lang="sv-SE" sz="2400" dirty="0"/>
          </a:p>
        </p:txBody>
      </p:sp>
      <p:cxnSp>
        <p:nvCxnSpPr>
          <p:cNvPr id="48" name="Rak 47">
            <a:extLst>
              <a:ext uri="{FF2B5EF4-FFF2-40B4-BE49-F238E27FC236}">
                <a16:creationId xmlns:a16="http://schemas.microsoft.com/office/drawing/2014/main" id="{1BC234F6-23B9-9548-8121-140C5CB5A1AE}"/>
              </a:ext>
            </a:extLst>
          </p:cNvPr>
          <p:cNvCxnSpPr>
            <a:cxnSpLocks/>
          </p:cNvCxnSpPr>
          <p:nvPr/>
        </p:nvCxnSpPr>
        <p:spPr>
          <a:xfrm>
            <a:off x="2739474" y="5232531"/>
            <a:ext cx="857305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9" name="Grupp 48">
            <a:extLst>
              <a:ext uri="{FF2B5EF4-FFF2-40B4-BE49-F238E27FC236}">
                <a16:creationId xmlns:a16="http://schemas.microsoft.com/office/drawing/2014/main" id="{87649E63-C145-FA49-85DF-FEA7666B4E84}"/>
              </a:ext>
            </a:extLst>
          </p:cNvPr>
          <p:cNvGrpSpPr/>
          <p:nvPr/>
        </p:nvGrpSpPr>
        <p:grpSpPr>
          <a:xfrm>
            <a:off x="3029028" y="4425229"/>
            <a:ext cx="538029" cy="369332"/>
            <a:chOff x="3033361" y="1861271"/>
            <a:chExt cx="538029" cy="369332"/>
          </a:xfrm>
        </p:grpSpPr>
        <p:cxnSp>
          <p:nvCxnSpPr>
            <p:cNvPr id="50" name="Rak 49">
              <a:extLst>
                <a:ext uri="{FF2B5EF4-FFF2-40B4-BE49-F238E27FC236}">
                  <a16:creationId xmlns:a16="http://schemas.microsoft.com/office/drawing/2014/main" id="{08A24F17-4227-4A49-91E3-E84A13ECD09D}"/>
                </a:ext>
              </a:extLst>
            </p:cNvPr>
            <p:cNvCxnSpPr>
              <a:cxnSpLocks/>
            </p:cNvCxnSpPr>
            <p:nvPr/>
          </p:nvCxnSpPr>
          <p:spPr>
            <a:xfrm>
              <a:off x="3128922" y="2136455"/>
              <a:ext cx="20107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Rektangel 50">
              <a:extLst>
                <a:ext uri="{FF2B5EF4-FFF2-40B4-BE49-F238E27FC236}">
                  <a16:creationId xmlns:a16="http://schemas.microsoft.com/office/drawing/2014/main" id="{E8720707-8567-9249-B258-46F4CAFEFEB1}"/>
                </a:ext>
              </a:extLst>
            </p:cNvPr>
            <p:cNvSpPr/>
            <p:nvPr/>
          </p:nvSpPr>
          <p:spPr>
            <a:xfrm>
              <a:off x="3033361" y="1861271"/>
              <a:ext cx="5380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10</a:t>
              </a:r>
            </a:p>
          </p:txBody>
        </p:sp>
      </p:grpSp>
      <p:sp>
        <p:nvSpPr>
          <p:cNvPr id="52" name="Rektangel 51">
            <a:extLst>
              <a:ext uri="{FF2B5EF4-FFF2-40B4-BE49-F238E27FC236}">
                <a16:creationId xmlns:a16="http://schemas.microsoft.com/office/drawing/2014/main" id="{7E013A9D-25BB-1448-8C0F-ACEE57984AD4}"/>
              </a:ext>
            </a:extLst>
          </p:cNvPr>
          <p:cNvSpPr/>
          <p:nvPr/>
        </p:nvSpPr>
        <p:spPr>
          <a:xfrm>
            <a:off x="3051591" y="5160935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8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FD7F2259-5E28-EB4A-9DDB-5C4B46645835}"/>
              </a:ext>
            </a:extLst>
          </p:cNvPr>
          <p:cNvSpPr/>
          <p:nvPr/>
        </p:nvSpPr>
        <p:spPr>
          <a:xfrm>
            <a:off x="5219955" y="4794561"/>
            <a:ext cx="355182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Du har 2 tiotal och ska ta bort 4 tiotal. Det går inte. Växla ner ett hundratal till 10 tiotal. </a:t>
            </a: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06815600-40D9-E642-A145-EA6BB379D99A}"/>
              </a:ext>
            </a:extLst>
          </p:cNvPr>
          <p:cNvSpPr/>
          <p:nvPr/>
        </p:nvSpPr>
        <p:spPr>
          <a:xfrm>
            <a:off x="5220217" y="5419513"/>
            <a:ext cx="30714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Du har 12 tiotal i den övre termen: </a:t>
            </a:r>
          </a:p>
          <a:p>
            <a:r>
              <a:rPr lang="sv-SE" sz="1400" dirty="0"/>
              <a:t>12 – 4 = 8 </a:t>
            </a:r>
          </a:p>
        </p:txBody>
      </p:sp>
      <p:cxnSp>
        <p:nvCxnSpPr>
          <p:cNvPr id="55" name="Rak 54">
            <a:extLst>
              <a:ext uri="{FF2B5EF4-FFF2-40B4-BE49-F238E27FC236}">
                <a16:creationId xmlns:a16="http://schemas.microsoft.com/office/drawing/2014/main" id="{3EB0A873-D866-D744-AB37-05B50E3217AA}"/>
              </a:ext>
            </a:extLst>
          </p:cNvPr>
          <p:cNvCxnSpPr>
            <a:cxnSpLocks/>
          </p:cNvCxnSpPr>
          <p:nvPr/>
        </p:nvCxnSpPr>
        <p:spPr>
          <a:xfrm flipV="1">
            <a:off x="2878798" y="4780473"/>
            <a:ext cx="212104" cy="8423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6" name="Rektangel 55">
            <a:extLst>
              <a:ext uri="{FF2B5EF4-FFF2-40B4-BE49-F238E27FC236}">
                <a16:creationId xmlns:a16="http://schemas.microsoft.com/office/drawing/2014/main" id="{414D4410-2797-2A40-A99F-CFCFBF0519BC}"/>
              </a:ext>
            </a:extLst>
          </p:cNvPr>
          <p:cNvSpPr/>
          <p:nvPr/>
        </p:nvSpPr>
        <p:spPr>
          <a:xfrm>
            <a:off x="3327633" y="5162524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3</a:t>
            </a:r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95E21B8E-D191-F644-932B-14317A5DC422}"/>
              </a:ext>
            </a:extLst>
          </p:cNvPr>
          <p:cNvSpPr/>
          <p:nvPr/>
        </p:nvSpPr>
        <p:spPr>
          <a:xfrm>
            <a:off x="5220217" y="6044465"/>
            <a:ext cx="3071400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Du har 4 hundratal kvar.  </a:t>
            </a:r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8BBBF538-42AF-1449-9D63-BFCBB18539AB}"/>
              </a:ext>
            </a:extLst>
          </p:cNvPr>
          <p:cNvSpPr/>
          <p:nvPr/>
        </p:nvSpPr>
        <p:spPr>
          <a:xfrm>
            <a:off x="2782445" y="5160934"/>
            <a:ext cx="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8129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14" grpId="0" animBg="1"/>
      <p:bldP spid="16" grpId="0"/>
      <p:bldP spid="24" grpId="0"/>
      <p:bldP spid="27" grpId="0"/>
      <p:bldP spid="42" grpId="0"/>
      <p:bldP spid="30" grpId="0" animBg="1"/>
      <p:bldP spid="32" grpId="0" animBg="1"/>
      <p:bldP spid="44" grpId="0"/>
      <p:bldP spid="45" grpId="0"/>
      <p:bldP spid="46" grpId="0" animBg="1"/>
      <p:bldP spid="47" grpId="0"/>
      <p:bldP spid="52" grpId="0"/>
      <p:bldP spid="53" grpId="0" animBg="1"/>
      <p:bldP spid="54" grpId="0" animBg="1"/>
      <p:bldP spid="56" grpId="0"/>
      <p:bldP spid="69" grpId="0" animBg="1"/>
      <p:bldP spid="70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29656</TotalTime>
  <Words>920</Words>
  <Application>Microsoft Macintosh PowerPoint</Application>
  <PresentationFormat>Bildspel på skärmen (4:3)</PresentationFormat>
  <Paragraphs>203</Paragraphs>
  <Slides>12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6" baseType="lpstr">
      <vt:lpstr>Arial</vt:lpstr>
      <vt:lpstr>Bradley Hand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238</cp:revision>
  <dcterms:created xsi:type="dcterms:W3CDTF">2017-04-10T07:17:33Z</dcterms:created>
  <dcterms:modified xsi:type="dcterms:W3CDTF">2020-08-04T14:57:48Z</dcterms:modified>
</cp:coreProperties>
</file>